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7"/>
  </p:notesMasterIdLst>
  <p:sldIdLst>
    <p:sldId id="256" r:id="rId2"/>
    <p:sldId id="339" r:id="rId3"/>
    <p:sldId id="259" r:id="rId4"/>
    <p:sldId id="298" r:id="rId5"/>
    <p:sldId id="1247" r:id="rId6"/>
    <p:sldId id="1246" r:id="rId7"/>
    <p:sldId id="332" r:id="rId8"/>
    <p:sldId id="1252" r:id="rId9"/>
    <p:sldId id="299" r:id="rId10"/>
    <p:sldId id="333" r:id="rId11"/>
    <p:sldId id="300" r:id="rId12"/>
    <p:sldId id="1248" r:id="rId13"/>
    <p:sldId id="1249" r:id="rId14"/>
    <p:sldId id="305" r:id="rId15"/>
    <p:sldId id="301" r:id="rId16"/>
    <p:sldId id="335" r:id="rId17"/>
    <p:sldId id="302" r:id="rId18"/>
    <p:sldId id="1250" r:id="rId19"/>
    <p:sldId id="1251" r:id="rId20"/>
    <p:sldId id="1254" r:id="rId21"/>
    <p:sldId id="1256" r:id="rId22"/>
    <p:sldId id="303" r:id="rId23"/>
    <p:sldId id="304" r:id="rId24"/>
    <p:sldId id="306" r:id="rId25"/>
    <p:sldId id="331" r:id="rId26"/>
    <p:sldId id="1253" r:id="rId27"/>
    <p:sldId id="310" r:id="rId28"/>
    <p:sldId id="334" r:id="rId29"/>
    <p:sldId id="1234" r:id="rId30"/>
    <p:sldId id="1240" r:id="rId31"/>
    <p:sldId id="1235" r:id="rId32"/>
    <p:sldId id="1244" r:id="rId33"/>
    <p:sldId id="1245" r:id="rId34"/>
    <p:sldId id="318" r:id="rId35"/>
    <p:sldId id="326" r:id="rId36"/>
  </p:sldIdLst>
  <p:sldSz cx="10693400" cy="7561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userDrawn="1">
          <p15:clr>
            <a:srgbClr val="A4A3A4"/>
          </p15:clr>
        </p15:guide>
        <p15:guide id="2" orient="horz" pos="109">
          <p15:clr>
            <a:srgbClr val="A4A3A4"/>
          </p15:clr>
        </p15:guide>
        <p15:guide id="3" orient="horz" pos="4659">
          <p15:clr>
            <a:srgbClr val="A4A3A4"/>
          </p15:clr>
        </p15:guide>
        <p15:guide id="4" orient="horz" pos="285">
          <p15:clr>
            <a:srgbClr val="A4A3A4"/>
          </p15:clr>
        </p15:guide>
        <p15:guide id="5" orient="horz" pos="778">
          <p15:clr>
            <a:srgbClr val="A4A3A4"/>
          </p15:clr>
        </p15:guide>
        <p15:guide id="6" pos="104" userDrawn="1">
          <p15:clr>
            <a:srgbClr val="A4A3A4"/>
          </p15:clr>
        </p15:guide>
        <p15:guide id="7" pos="6629">
          <p15:clr>
            <a:srgbClr val="A4A3A4"/>
          </p15:clr>
        </p15:guide>
        <p15:guide id="8" pos="259">
          <p15:clr>
            <a:srgbClr val="A4A3A4"/>
          </p15:clr>
        </p15:guide>
        <p15:guide id="9" pos="65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2A0DB"/>
    <a:srgbClr val="C7C8CA"/>
    <a:srgbClr val="939598"/>
    <a:srgbClr val="595959"/>
    <a:srgbClr val="404040"/>
    <a:srgbClr val="636466"/>
    <a:srgbClr val="231F20"/>
    <a:srgbClr val="5A5A5A"/>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showGuides="1">
      <p:cViewPr varScale="1">
        <p:scale>
          <a:sx n="91" d="100"/>
          <a:sy n="91" d="100"/>
        </p:scale>
        <p:origin x="108" y="144"/>
      </p:cViewPr>
      <p:guideLst>
        <p:guide orient="horz" pos="2046"/>
        <p:guide orient="horz" pos="109"/>
        <p:guide orient="horz" pos="4659"/>
        <p:guide orient="horz" pos="285"/>
        <p:guide orient="horz" pos="778"/>
        <p:guide pos="104"/>
        <p:guide pos="6629"/>
        <p:guide pos="259"/>
        <p:guide pos="6512"/>
      </p:guideLst>
    </p:cSldViewPr>
  </p:slideViewPr>
  <p:notesTextViewPr>
    <p:cViewPr>
      <p:scale>
        <a:sx n="1" d="1"/>
        <a:sy n="1" d="1"/>
      </p:scale>
      <p:origin x="0" y="0"/>
    </p:cViewPr>
  </p:notesTextViewPr>
  <p:sorterViewPr>
    <p:cViewPr>
      <p:scale>
        <a:sx n="100" d="100"/>
        <a:sy n="100" d="100"/>
      </p:scale>
      <p:origin x="0" y="2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94FC8-F3C8-458E-ACA9-46FE48A99A4B}" type="datetimeFigureOut">
              <a:rPr lang="en-GB" smtClean="0"/>
              <a:t>22/05/2019</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956C5-A90C-4F86-937A-D5103F64517E}" type="slidenum">
              <a:rPr lang="en-GB" smtClean="0"/>
              <a:t>‹#›</a:t>
            </a:fld>
            <a:endParaRPr lang="en-GB"/>
          </a:p>
        </p:txBody>
      </p:sp>
    </p:spTree>
    <p:extLst>
      <p:ext uri="{BB962C8B-B14F-4D97-AF65-F5344CB8AC3E}">
        <p14:creationId xmlns:p14="http://schemas.microsoft.com/office/powerpoint/2010/main" val="632015276"/>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956C5-A90C-4F86-937A-D5103F64517E}" type="slidenum">
              <a:rPr lang="en-GB" smtClean="0"/>
              <a:t>1</a:t>
            </a:fld>
            <a:endParaRPr lang="en-GB"/>
          </a:p>
        </p:txBody>
      </p:sp>
    </p:spTree>
    <p:extLst>
      <p:ext uri="{BB962C8B-B14F-4D97-AF65-F5344CB8AC3E}">
        <p14:creationId xmlns:p14="http://schemas.microsoft.com/office/powerpoint/2010/main" val="411255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97AC0-A6B1-464B-956D-06FE4898164F}" type="slidenum">
              <a:rPr lang="en-US" smtClean="0"/>
              <a:pPr>
                <a:defRPr/>
              </a:pPr>
              <a:t>29</a:t>
            </a:fld>
            <a:endParaRPr lang="en-US" dirty="0"/>
          </a:p>
        </p:txBody>
      </p:sp>
    </p:spTree>
    <p:extLst>
      <p:ext uri="{BB962C8B-B14F-4D97-AF65-F5344CB8AC3E}">
        <p14:creationId xmlns:p14="http://schemas.microsoft.com/office/powerpoint/2010/main" val="81226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97AC0-A6B1-464B-956D-06FE4898164F}" type="slidenum">
              <a:rPr lang="en-US" smtClean="0"/>
              <a:pPr>
                <a:defRPr/>
              </a:pPr>
              <a:t>30</a:t>
            </a:fld>
            <a:endParaRPr lang="en-US" dirty="0"/>
          </a:p>
        </p:txBody>
      </p:sp>
    </p:spTree>
    <p:extLst>
      <p:ext uri="{BB962C8B-B14F-4D97-AF65-F5344CB8AC3E}">
        <p14:creationId xmlns:p14="http://schemas.microsoft.com/office/powerpoint/2010/main" val="282531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97AC0-A6B1-464B-956D-06FE4898164F}" type="slidenum">
              <a:rPr lang="en-US" smtClean="0"/>
              <a:pPr>
                <a:defRPr/>
              </a:pPr>
              <a:t>31</a:t>
            </a:fld>
            <a:endParaRPr lang="en-US" dirty="0"/>
          </a:p>
        </p:txBody>
      </p:sp>
    </p:spTree>
    <p:extLst>
      <p:ext uri="{BB962C8B-B14F-4D97-AF65-F5344CB8AC3E}">
        <p14:creationId xmlns:p14="http://schemas.microsoft.com/office/powerpoint/2010/main" val="381105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97AC0-A6B1-464B-956D-06FE4898164F}" type="slidenum">
              <a:rPr lang="en-US" smtClean="0"/>
              <a:pPr>
                <a:defRPr/>
              </a:pPr>
              <a:t>32</a:t>
            </a:fld>
            <a:endParaRPr lang="en-US" dirty="0"/>
          </a:p>
        </p:txBody>
      </p:sp>
    </p:spTree>
    <p:extLst>
      <p:ext uri="{BB962C8B-B14F-4D97-AF65-F5344CB8AC3E}">
        <p14:creationId xmlns:p14="http://schemas.microsoft.com/office/powerpoint/2010/main" val="318917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397AC0-A6B1-464B-956D-06FE4898164F}" type="slidenum">
              <a:rPr lang="en-US" smtClean="0"/>
              <a:pPr>
                <a:defRPr/>
              </a:pPr>
              <a:t>33</a:t>
            </a:fld>
            <a:endParaRPr lang="en-US" dirty="0"/>
          </a:p>
        </p:txBody>
      </p:sp>
    </p:spTree>
    <p:extLst>
      <p:ext uri="{BB962C8B-B14F-4D97-AF65-F5344CB8AC3E}">
        <p14:creationId xmlns:p14="http://schemas.microsoft.com/office/powerpoint/2010/main" val="17652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638FC3-5CE9-40C8-A996-86C491AD03CF}"/>
              </a:ext>
            </a:extLst>
          </p:cNvPr>
          <p:cNvSpPr>
            <a:spLocks noGrp="1"/>
          </p:cNvSpPr>
          <p:nvPr>
            <p:ph type="ctrTitle"/>
          </p:nvPr>
        </p:nvSpPr>
        <p:spPr>
          <a:xfrm>
            <a:off x="1336675" y="1237457"/>
            <a:ext cx="8020050" cy="2632440"/>
          </a:xfrm>
        </p:spPr>
        <p:txBody>
          <a:bodyPr anchor="b"/>
          <a:lstStyle>
            <a:lvl1pPr algn="ctr">
              <a:defRPr sz="5263"/>
            </a:lvl1pPr>
          </a:lstStyle>
          <a:p>
            <a:r>
              <a:rPr lang="en-US"/>
              <a:t>Click to edit Master title style</a:t>
            </a:r>
            <a:endParaRPr lang="en-GB"/>
          </a:p>
        </p:txBody>
      </p:sp>
      <p:sp>
        <p:nvSpPr>
          <p:cNvPr id="3" name="Subtitle 2">
            <a:extLst>
              <a:ext uri="{FF2B5EF4-FFF2-40B4-BE49-F238E27FC236}">
                <a16:creationId xmlns="" xmlns:a16="http://schemas.microsoft.com/office/drawing/2014/main" id="{DAB7536B-3B2A-476A-8088-EEFA06A84856}"/>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024F0CE-F83C-40F9-9A8F-811FA818227D}"/>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 xmlns:a16="http://schemas.microsoft.com/office/drawing/2014/main" id="{A367856B-66C3-4CE0-8CF8-3CD9883EA2A6}"/>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6" name="Slide Number Placeholder 5">
            <a:extLst>
              <a:ext uri="{FF2B5EF4-FFF2-40B4-BE49-F238E27FC236}">
                <a16:creationId xmlns="" xmlns:a16="http://schemas.microsoft.com/office/drawing/2014/main" id="{11EFAB8A-39CA-47BC-80D0-07236BB2AB3A}"/>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554644934"/>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5BFDA5-7A49-4366-B519-D3023D1F87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AAEC32F-1A95-4F07-9A63-7A2A91B641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2E69FC0-6F53-460C-B7B1-261C17BCDE59}"/>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 xmlns:a16="http://schemas.microsoft.com/office/drawing/2014/main" id="{05752AE5-FF32-4282-B4DF-AB7DAE942C89}"/>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6" name="Slide Number Placeholder 5">
            <a:extLst>
              <a:ext uri="{FF2B5EF4-FFF2-40B4-BE49-F238E27FC236}">
                <a16:creationId xmlns="" xmlns:a16="http://schemas.microsoft.com/office/drawing/2014/main" id="{6ECD9B4C-997E-4E8A-A57A-E76F166304D1}"/>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2304498326"/>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B73B7BA-2DA4-493C-816B-2A45FE62410D}"/>
              </a:ext>
            </a:extLst>
          </p:cNvPr>
          <p:cNvSpPr>
            <a:spLocks noGrp="1"/>
          </p:cNvSpPr>
          <p:nvPr>
            <p:ph type="title" orient="vert"/>
          </p:nvPr>
        </p:nvSpPr>
        <p:spPr>
          <a:xfrm>
            <a:off x="7652465" y="402567"/>
            <a:ext cx="2305764" cy="6407821"/>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78A16F6B-F67F-495B-B730-6688E399712B}"/>
              </a:ext>
            </a:extLst>
          </p:cNvPr>
          <p:cNvSpPr>
            <a:spLocks noGrp="1"/>
          </p:cNvSpPr>
          <p:nvPr>
            <p:ph type="body" orient="vert" idx="1"/>
          </p:nvPr>
        </p:nvSpPr>
        <p:spPr>
          <a:xfrm>
            <a:off x="735171" y="402567"/>
            <a:ext cx="6783626" cy="640782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986BE6E-8AE9-4F07-B186-13476E142BA9}"/>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 xmlns:a16="http://schemas.microsoft.com/office/drawing/2014/main" id="{1743C616-86EE-45D9-90AC-159E8F96A1C9}"/>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6" name="Slide Number Placeholder 5">
            <a:extLst>
              <a:ext uri="{FF2B5EF4-FFF2-40B4-BE49-F238E27FC236}">
                <a16:creationId xmlns="" xmlns:a16="http://schemas.microsoft.com/office/drawing/2014/main" id="{BBE3E636-3255-42FB-91C3-27137B0823CC}"/>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757831007"/>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 BLACK">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 name="Title 1"/>
          <p:cNvSpPr>
            <a:spLocks noGrp="1"/>
          </p:cNvSpPr>
          <p:nvPr>
            <p:ph type="ctrTitle"/>
          </p:nvPr>
        </p:nvSpPr>
        <p:spPr>
          <a:xfrm>
            <a:off x="411285" y="2697879"/>
            <a:ext cx="9870831" cy="1451123"/>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11285" y="4178083"/>
            <a:ext cx="9870831" cy="2530115"/>
          </a:xfrm>
        </p:spPr>
        <p:txBody>
          <a:bodyPr>
            <a:normAutofit/>
          </a:bodyPr>
          <a:lstStyle>
            <a:lvl1pPr marL="0" indent="0" algn="l">
              <a:buNone/>
              <a:defRPr sz="2200">
                <a:solidFill>
                  <a:schemeClr val="bg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412961" y="441410"/>
            <a:ext cx="1319090" cy="693551"/>
          </a:xfrm>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3"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2" name="Rectangle 11"/>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sp>
        <p:nvSpPr>
          <p:cNvPr id="17" name="TextBox 16"/>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324965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3" name="Subtitle 2"/>
          <p:cNvSpPr>
            <a:spLocks noGrp="1"/>
          </p:cNvSpPr>
          <p:nvPr>
            <p:ph type="subTitle" idx="1"/>
          </p:nvPr>
        </p:nvSpPr>
        <p:spPr>
          <a:xfrm>
            <a:off x="412877" y="1236537"/>
            <a:ext cx="9870831" cy="5830157"/>
          </a:xfrm>
        </p:spPr>
        <p:txBody>
          <a:bodyPr>
            <a:normAutofit/>
          </a:bodyPr>
          <a:lstStyle>
            <a:lvl1pPr marL="0" indent="0" algn="l">
              <a:spcBef>
                <a:spcPts val="653"/>
              </a:spcBef>
              <a:buNone/>
              <a:tabLst>
                <a:tab pos="394127" algn="l"/>
                <a:tab pos="5467653" algn="r"/>
              </a:tabLst>
              <a:defRPr sz="1700">
                <a:solidFill>
                  <a:srgbClr val="5A5A5A"/>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2"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3" name="Rectangle 12"/>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4" name="Rectangle 13"/>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81105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 3 column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8630768" cy="3607597"/>
          </a:xfrm>
        </p:spPr>
        <p:txBody>
          <a:bodyPr numCol="3"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cs-CZ" dirty="0">
                <a:solidFill>
                  <a:schemeClr val="accent1"/>
                </a:solidFill>
              </a:rPr>
              <a:t>Výběrová řízení</a:t>
            </a:r>
            <a:r>
              <a:rPr lang="en-GB" dirty="0"/>
              <a:t> </a:t>
            </a:r>
            <a:r>
              <a:rPr lang="cs-CZ" dirty="0"/>
              <a:t>při zpeněžení majetku v insolvenci</a:t>
            </a:r>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4"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3" name="TextBox 12"/>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262036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Divider, Pictur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178225" y="173280"/>
            <a:ext cx="10345522" cy="7212954"/>
          </a:xfrm>
        </p:spPr>
        <p:txBody>
          <a:bodyPr/>
          <a:lstStyle/>
          <a:p>
            <a:endParaRPr lang="en-GB"/>
          </a:p>
        </p:txBody>
      </p:sp>
      <p:sp>
        <p:nvSpPr>
          <p:cNvPr id="3" name="Rectangle 2"/>
          <p:cNvSpPr/>
          <p:nvPr userDrawn="1"/>
        </p:nvSpPr>
        <p:spPr>
          <a:xfrm>
            <a:off x="0" y="-1128"/>
            <a:ext cx="10693400" cy="7563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 name="Title 1"/>
          <p:cNvSpPr>
            <a:spLocks noGrp="1"/>
          </p:cNvSpPr>
          <p:nvPr>
            <p:ph type="title"/>
          </p:nvPr>
        </p:nvSpPr>
        <p:spPr>
          <a:xfrm>
            <a:off x="411285" y="2004086"/>
            <a:ext cx="7057023" cy="1501751"/>
          </a:xfrm>
        </p:spPr>
        <p:txBody>
          <a:bodyPr anchor="t">
            <a:normAutofit/>
          </a:bodyPr>
          <a:lstStyle>
            <a:lvl1pPr algn="l">
              <a:defRPr sz="4800" b="1" cap="none" baseline="0"/>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32D387A-F818-4847-82E1-FE2573B5FAB9}" type="slidenum">
              <a:rPr lang="en-GB" smtClean="0"/>
              <a:pPr/>
              <a:t>‹#›</a:t>
            </a:fld>
            <a:endParaRPr lang="en-GB"/>
          </a:p>
        </p:txBody>
      </p:sp>
      <p:sp>
        <p:nvSpPr>
          <p:cNvPr id="10" name="Text Placeholder 9"/>
          <p:cNvSpPr>
            <a:spLocks noGrp="1"/>
          </p:cNvSpPr>
          <p:nvPr>
            <p:ph type="body" sz="quarter" idx="13"/>
          </p:nvPr>
        </p:nvSpPr>
        <p:spPr>
          <a:xfrm>
            <a:off x="411285" y="3658111"/>
            <a:ext cx="7065527" cy="3484833"/>
          </a:xfrm>
        </p:spPr>
        <p:txBody>
          <a:bodyPr>
            <a:normAutofit/>
          </a:bodyPr>
          <a:lstStyle>
            <a:lvl1pPr marL="197064" indent="-197064">
              <a:spcBef>
                <a:spcPts val="871"/>
              </a:spcBef>
              <a:buFont typeface="Arial" panose="020B0604020202020204" pitchFamily="34" charset="0"/>
              <a:buChar char="‒"/>
              <a:defRPr sz="1700"/>
            </a:lvl1pPr>
          </a:lstStyle>
          <a:p>
            <a:pPr lvl="0"/>
            <a:r>
              <a:rPr lang="en-US" dirty="0"/>
              <a:t>Click to edit Master text styles</a:t>
            </a:r>
          </a:p>
        </p:txBody>
      </p:sp>
      <p:sp>
        <p:nvSpPr>
          <p:cNvPr id="13" name="Text Placeholder 12"/>
          <p:cNvSpPr>
            <a:spLocks noGrp="1"/>
          </p:cNvSpPr>
          <p:nvPr>
            <p:ph type="body" sz="quarter" idx="15"/>
          </p:nvPr>
        </p:nvSpPr>
        <p:spPr>
          <a:xfrm>
            <a:off x="5819677" y="1102557"/>
            <a:ext cx="4416169" cy="5147609"/>
          </a:xfrm>
        </p:spPr>
        <p:txBody>
          <a:bodyPr lIns="0" tIns="0" rIns="0" bIns="0">
            <a:noAutofit/>
          </a:bodyPr>
          <a:lstStyle>
            <a:lvl1pPr algn="r">
              <a:defRPr sz="54400" b="1">
                <a:solidFill>
                  <a:schemeClr val="bg1"/>
                </a:solidFill>
              </a:defRPr>
            </a:lvl1pPr>
          </a:lstStyle>
          <a:p>
            <a:pPr lvl="0"/>
            <a:r>
              <a:rPr lang="en-US" dirty="0"/>
              <a:t>Click to edit Master text styles</a:t>
            </a:r>
          </a:p>
        </p:txBody>
      </p:sp>
      <p:sp>
        <p:nvSpPr>
          <p:cNvPr id="17"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Rectangle 18"/>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bg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5" name="TextBox 14"/>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spTree>
    <p:extLst>
      <p:ext uri="{BB962C8B-B14F-4D97-AF65-F5344CB8AC3E}">
        <p14:creationId xmlns:p14="http://schemas.microsoft.com/office/powerpoint/2010/main" val="380935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1 Column,  Map, Data">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2" name="Title 1"/>
          <p:cNvSpPr>
            <a:spLocks noGrp="1"/>
          </p:cNvSpPr>
          <p:nvPr>
            <p:ph type="title"/>
          </p:nvPr>
        </p:nvSpPr>
        <p:spPr>
          <a:xfrm>
            <a:off x="411285" y="1247925"/>
            <a:ext cx="4022169" cy="987194"/>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8" y="2282649"/>
            <a:ext cx="4021275" cy="1375463"/>
          </a:xfrm>
        </p:spPr>
        <p:txBody>
          <a:bodyPr numCol="1" spcCol="196002" anchor="t" anchorCtr="0">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4" name="Text Placeholder 3"/>
          <p:cNvSpPr>
            <a:spLocks noGrp="1"/>
          </p:cNvSpPr>
          <p:nvPr>
            <p:ph type="body" sz="quarter" idx="16"/>
          </p:nvPr>
        </p:nvSpPr>
        <p:spPr>
          <a:xfrm>
            <a:off x="401003" y="3658112"/>
            <a:ext cx="4040871" cy="351808"/>
          </a:xfrm>
        </p:spPr>
        <p:txBody>
          <a:bodyPr anchor="b" anchorCtr="0">
            <a:normAutofit/>
          </a:bodyPr>
          <a:lstStyle>
            <a:lvl1pPr>
              <a:defRPr sz="1200"/>
            </a:lvl1pPr>
          </a:lstStyle>
          <a:p>
            <a:pPr lvl="0"/>
            <a:r>
              <a:rPr lang="en-US" dirty="0"/>
              <a:t>Click to edit Master text styles</a:t>
            </a:r>
          </a:p>
        </p:txBody>
      </p:sp>
      <p:sp>
        <p:nvSpPr>
          <p:cNvPr id="14" name="Text Placeholder 3"/>
          <p:cNvSpPr>
            <a:spLocks noGrp="1"/>
          </p:cNvSpPr>
          <p:nvPr>
            <p:ph type="body" sz="quarter" idx="17"/>
          </p:nvPr>
        </p:nvSpPr>
        <p:spPr>
          <a:xfrm>
            <a:off x="401003" y="3943444"/>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17" name="Text Placeholder 3"/>
          <p:cNvSpPr>
            <a:spLocks noGrp="1"/>
          </p:cNvSpPr>
          <p:nvPr>
            <p:ph type="body" sz="quarter" idx="18"/>
          </p:nvPr>
        </p:nvSpPr>
        <p:spPr>
          <a:xfrm>
            <a:off x="401003" y="4723347"/>
            <a:ext cx="4040871" cy="351808"/>
          </a:xfrm>
        </p:spPr>
        <p:txBody>
          <a:bodyPr anchor="b" anchorCtr="0">
            <a:normAutofit/>
          </a:bodyPr>
          <a:lstStyle>
            <a:lvl1pPr>
              <a:defRPr sz="1200"/>
            </a:lvl1pPr>
          </a:lstStyle>
          <a:p>
            <a:pPr lvl="0"/>
            <a:r>
              <a:rPr lang="en-US" dirty="0"/>
              <a:t>Click to edit Master text styles</a:t>
            </a:r>
          </a:p>
        </p:txBody>
      </p:sp>
      <p:sp>
        <p:nvSpPr>
          <p:cNvPr id="18" name="Text Placeholder 3"/>
          <p:cNvSpPr>
            <a:spLocks noGrp="1"/>
          </p:cNvSpPr>
          <p:nvPr>
            <p:ph type="body" sz="quarter" idx="19"/>
          </p:nvPr>
        </p:nvSpPr>
        <p:spPr>
          <a:xfrm>
            <a:off x="401003" y="5008679"/>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19" name="Text Placeholder 3"/>
          <p:cNvSpPr>
            <a:spLocks noGrp="1"/>
          </p:cNvSpPr>
          <p:nvPr>
            <p:ph type="body" sz="quarter" idx="20"/>
          </p:nvPr>
        </p:nvSpPr>
        <p:spPr>
          <a:xfrm>
            <a:off x="401003" y="5798092"/>
            <a:ext cx="4040871" cy="351808"/>
          </a:xfrm>
        </p:spPr>
        <p:txBody>
          <a:bodyPr anchor="b" anchorCtr="0">
            <a:normAutofit/>
          </a:bodyPr>
          <a:lstStyle>
            <a:lvl1pPr>
              <a:defRPr sz="1200"/>
            </a:lvl1pPr>
          </a:lstStyle>
          <a:p>
            <a:pPr lvl="0"/>
            <a:r>
              <a:rPr lang="en-US" dirty="0"/>
              <a:t>Click to edit Master text styles</a:t>
            </a:r>
          </a:p>
        </p:txBody>
      </p:sp>
      <p:sp>
        <p:nvSpPr>
          <p:cNvPr id="20" name="Text Placeholder 3"/>
          <p:cNvSpPr>
            <a:spLocks noGrp="1"/>
          </p:cNvSpPr>
          <p:nvPr>
            <p:ph type="body" sz="quarter" idx="21"/>
          </p:nvPr>
        </p:nvSpPr>
        <p:spPr>
          <a:xfrm>
            <a:off x="401003" y="6083424"/>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23"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4" name="Rectangle 23"/>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5" name="Rectangle 24"/>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6"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1" name="Picture Placeholder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4201" y="1312944"/>
            <a:ext cx="5786483" cy="5910090"/>
          </a:xfrm>
          <a:prstGeom prst="rect">
            <a:avLst/>
          </a:prstGeom>
        </p:spPr>
      </p:pic>
      <p:cxnSp>
        <p:nvCxnSpPr>
          <p:cNvPr id="22" name="Straight Connector 21"/>
          <p:cNvCxnSpPr/>
          <p:nvPr userDrawn="1"/>
        </p:nvCxnSpPr>
        <p:spPr>
          <a:xfrm>
            <a:off x="7108992" y="2240375"/>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28911" y="2601889"/>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9696032" y="3676250"/>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5141832" y="3650787"/>
            <a:ext cx="0" cy="941979"/>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7385203" y="3323804"/>
            <a:ext cx="0" cy="3112181"/>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926558" y="4057019"/>
            <a:ext cx="0" cy="1849422"/>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22"/>
          </p:nvPr>
        </p:nvSpPr>
        <p:spPr>
          <a:xfrm>
            <a:off x="5758082" y="2211842"/>
            <a:ext cx="1312947" cy="931156"/>
          </a:xfrm>
        </p:spPr>
        <p:txBody>
          <a:bodyPr>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3" name="Text Placeholder 7"/>
          <p:cNvSpPr>
            <a:spLocks noGrp="1"/>
          </p:cNvSpPr>
          <p:nvPr>
            <p:ph type="body" sz="quarter" idx="23"/>
          </p:nvPr>
        </p:nvSpPr>
        <p:spPr>
          <a:xfrm>
            <a:off x="7938402" y="2558718"/>
            <a:ext cx="1312947" cy="931156"/>
          </a:xfrm>
        </p:spPr>
        <p:txBody>
          <a:bodyPr>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4" name="Text Placeholder 7"/>
          <p:cNvSpPr>
            <a:spLocks noGrp="1"/>
          </p:cNvSpPr>
          <p:nvPr>
            <p:ph type="body" sz="quarter" idx="24"/>
          </p:nvPr>
        </p:nvSpPr>
        <p:spPr>
          <a:xfrm>
            <a:off x="8383085" y="3716541"/>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5" name="Text Placeholder 7"/>
          <p:cNvSpPr>
            <a:spLocks noGrp="1"/>
          </p:cNvSpPr>
          <p:nvPr>
            <p:ph type="body" sz="quarter" idx="25"/>
          </p:nvPr>
        </p:nvSpPr>
        <p:spPr>
          <a:xfrm>
            <a:off x="5141832" y="3716541"/>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6" name="Text Placeholder 7"/>
          <p:cNvSpPr>
            <a:spLocks noGrp="1"/>
          </p:cNvSpPr>
          <p:nvPr>
            <p:ph type="body" sz="quarter" idx="26"/>
          </p:nvPr>
        </p:nvSpPr>
        <p:spPr>
          <a:xfrm>
            <a:off x="5585139" y="5029100"/>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7" name="Text Placeholder 7"/>
          <p:cNvSpPr>
            <a:spLocks noGrp="1"/>
          </p:cNvSpPr>
          <p:nvPr>
            <p:ph type="body" sz="quarter" idx="27"/>
          </p:nvPr>
        </p:nvSpPr>
        <p:spPr>
          <a:xfrm>
            <a:off x="7384786" y="5571586"/>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38" name="TextBox 37"/>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273708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Page Photo Layout">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9491" y="-2"/>
            <a:ext cx="10683909"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solidFill>
                <a:schemeClr val="bg1"/>
              </a:solidFill>
            </a:endParaRPr>
          </a:p>
        </p:txBody>
      </p:sp>
      <p:sp>
        <p:nvSpPr>
          <p:cNvPr id="11" name="Picture Placeholder 10"/>
          <p:cNvSpPr>
            <a:spLocks noGrp="1"/>
          </p:cNvSpPr>
          <p:nvPr>
            <p:ph type="pic" sz="quarter" idx="13"/>
          </p:nvPr>
        </p:nvSpPr>
        <p:spPr>
          <a:xfrm>
            <a:off x="183366" y="173280"/>
            <a:ext cx="10340380" cy="7212954"/>
          </a:xfrm>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6074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 GREY">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 name="Title 1"/>
          <p:cNvSpPr>
            <a:spLocks noGrp="1"/>
          </p:cNvSpPr>
          <p:nvPr>
            <p:ph type="ctrTitle"/>
          </p:nvPr>
        </p:nvSpPr>
        <p:spPr>
          <a:xfrm>
            <a:off x="411285" y="2697879"/>
            <a:ext cx="9870831" cy="1451123"/>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11285" y="4178083"/>
            <a:ext cx="9870831" cy="2530115"/>
          </a:xfrm>
        </p:spPr>
        <p:txBody>
          <a:bodyPr>
            <a:normAutofit/>
          </a:bodyPr>
          <a:lstStyle>
            <a:lvl1pPr marL="0" indent="0" algn="l">
              <a:buNone/>
              <a:defRPr sz="2200">
                <a:solidFill>
                  <a:schemeClr val="bg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2"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3" name="Rectangle 12"/>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4" name="Rectangle 13"/>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pic>
        <p:nvPicPr>
          <p:cNvPr id="1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206" y="7077339"/>
            <a:ext cx="1296000" cy="2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310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 WHITE">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 name="Title 1"/>
          <p:cNvSpPr>
            <a:spLocks noGrp="1"/>
          </p:cNvSpPr>
          <p:nvPr>
            <p:ph type="ctrTitle"/>
          </p:nvPr>
        </p:nvSpPr>
        <p:spPr>
          <a:xfrm>
            <a:off x="411285" y="2697879"/>
            <a:ext cx="9870831" cy="1451123"/>
          </a:xfrm>
        </p:spPr>
        <p:txBody>
          <a:bodyPr/>
          <a:lstStyle>
            <a:lvl1pPr>
              <a:defRPr>
                <a:solidFill>
                  <a:srgbClr val="5A5A5A"/>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12877" y="4178083"/>
            <a:ext cx="9870831" cy="2530115"/>
          </a:xfrm>
        </p:spPr>
        <p:txBody>
          <a:bodyPr>
            <a:normAutofit/>
          </a:bodyPr>
          <a:lstStyle>
            <a:lvl1pPr marL="0" indent="0" algn="l">
              <a:buNone/>
              <a:defRPr sz="2200">
                <a:solidFill>
                  <a:srgbClr val="5A5A5A"/>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2"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3" name="Rectangle 12"/>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4" name="Rectangle 13"/>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0206" y="7077339"/>
            <a:ext cx="1296000" cy="22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95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EF4326-AF09-4D85-9D46-602E305834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5FD178F-0B72-4137-96F3-0B39FCDEFB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8DDBA34-C75B-4E61-A182-24343C90868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 xmlns:a16="http://schemas.microsoft.com/office/drawing/2014/main" id="{0EF823EE-BD2C-4313-A9EC-C732F7C24993}"/>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6" name="Slide Number Placeholder 5">
            <a:extLst>
              <a:ext uri="{FF2B5EF4-FFF2-40B4-BE49-F238E27FC236}">
                <a16:creationId xmlns="" xmlns:a16="http://schemas.microsoft.com/office/drawing/2014/main" id="{0FB23B2A-2CFE-4674-A851-6BB7928ECD03}"/>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3288222889"/>
      </p:ext>
    </p:extLst>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2877" y="1236537"/>
            <a:ext cx="9870831" cy="5830157"/>
          </a:xfrm>
        </p:spPr>
        <p:txBody>
          <a:bodyPr>
            <a:normAutofit/>
          </a:bodyPr>
          <a:lstStyle>
            <a:lvl1pPr marL="0" indent="0" algn="l">
              <a:spcBef>
                <a:spcPts val="653"/>
              </a:spcBef>
              <a:buNone/>
              <a:tabLst>
                <a:tab pos="394127" algn="l"/>
                <a:tab pos="5467653" algn="r"/>
              </a:tabLst>
              <a:defRPr sz="1700">
                <a:solidFill>
                  <a:schemeClr val="bg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2"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3" name="Rectangle 12"/>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4" name="Rectangle 13"/>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1999" cy="562991"/>
          </a:xfrm>
          <a:prstGeom prst="rect">
            <a:avLst/>
          </a:prstGeom>
        </p:spPr>
      </p:pic>
    </p:spTree>
    <p:extLst>
      <p:ext uri="{BB962C8B-B14F-4D97-AF65-F5344CB8AC3E}">
        <p14:creationId xmlns:p14="http://schemas.microsoft.com/office/powerpoint/2010/main" val="2964389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2877" y="1236537"/>
            <a:ext cx="9870831" cy="5830157"/>
          </a:xfrm>
        </p:spPr>
        <p:txBody>
          <a:bodyPr>
            <a:normAutofit/>
          </a:bodyPr>
          <a:lstStyle>
            <a:lvl1pPr marL="0" indent="0" algn="l">
              <a:spcBef>
                <a:spcPts val="653"/>
              </a:spcBef>
              <a:buNone/>
              <a:tabLst>
                <a:tab pos="394127" algn="l"/>
                <a:tab pos="5467653" algn="r"/>
              </a:tabLst>
              <a:defRPr sz="1700">
                <a:solidFill>
                  <a:schemeClr val="bg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2"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3" name="Rectangle 12"/>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4" name="Rectangle 13"/>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1999" cy="562991"/>
          </a:xfrm>
          <a:prstGeom prst="rect">
            <a:avLst/>
          </a:prstGeom>
        </p:spPr>
      </p:pic>
    </p:spTree>
    <p:extLst>
      <p:ext uri="{BB962C8B-B14F-4D97-AF65-F5344CB8AC3E}">
        <p14:creationId xmlns:p14="http://schemas.microsoft.com/office/powerpoint/2010/main" val="293960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hoto Layout">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9491" y="-2"/>
            <a:ext cx="10683909"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solidFill>
                <a:schemeClr val="bg1"/>
              </a:solidFill>
            </a:endParaRPr>
          </a:p>
        </p:txBody>
      </p:sp>
      <p:sp>
        <p:nvSpPr>
          <p:cNvPr id="11" name="Picture Placeholder 10"/>
          <p:cNvSpPr>
            <a:spLocks noGrp="1"/>
          </p:cNvSpPr>
          <p:nvPr>
            <p:ph type="pic" sz="quarter" idx="13"/>
          </p:nvPr>
        </p:nvSpPr>
        <p:spPr>
          <a:xfrm>
            <a:off x="183366" y="173280"/>
            <a:ext cx="10340380" cy="7212954"/>
          </a:xfrm>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2" name="Title 1"/>
          <p:cNvSpPr>
            <a:spLocks noGrp="1"/>
          </p:cNvSpPr>
          <p:nvPr>
            <p:ph type="ctrTitle"/>
          </p:nvPr>
        </p:nvSpPr>
        <p:spPr>
          <a:xfrm>
            <a:off x="411285" y="2697879"/>
            <a:ext cx="9870831" cy="3912281"/>
          </a:xfrm>
        </p:spPr>
        <p:txBody>
          <a:bodyPr/>
          <a:lstStyle>
            <a:lvl1pPr>
              <a:defRPr>
                <a:solidFill>
                  <a:schemeClr val="bg1"/>
                </a:solidFill>
              </a:defRPr>
            </a:lvl1pPr>
          </a:lstStyle>
          <a:p>
            <a:r>
              <a:rPr lang="en-US" dirty="0"/>
              <a:t>Click to edit Master title style</a:t>
            </a:r>
            <a:endParaRPr lang="en-GB" dirty="0"/>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672225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ver Photo Layout">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9491" y="-2"/>
            <a:ext cx="10683909"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solidFill>
                <a:schemeClr val="bg1"/>
              </a:solidFill>
            </a:endParaRPr>
          </a:p>
        </p:txBody>
      </p:sp>
      <p:sp>
        <p:nvSpPr>
          <p:cNvPr id="11" name="Picture Placeholder 10"/>
          <p:cNvSpPr>
            <a:spLocks noGrp="1"/>
          </p:cNvSpPr>
          <p:nvPr>
            <p:ph type="pic" sz="quarter" idx="13"/>
          </p:nvPr>
        </p:nvSpPr>
        <p:spPr>
          <a:xfrm>
            <a:off x="183366" y="173280"/>
            <a:ext cx="10340380" cy="7212954"/>
          </a:xfrm>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2" name="Title 1"/>
          <p:cNvSpPr>
            <a:spLocks noGrp="1"/>
          </p:cNvSpPr>
          <p:nvPr>
            <p:ph type="ctrTitle"/>
          </p:nvPr>
        </p:nvSpPr>
        <p:spPr>
          <a:xfrm>
            <a:off x="411285" y="2697879"/>
            <a:ext cx="9870831" cy="3912281"/>
          </a:xfrm>
        </p:spPr>
        <p:txBody>
          <a:bodyPr/>
          <a:lstStyle>
            <a:lvl1pPr>
              <a:defRPr>
                <a:solidFill>
                  <a:schemeClr val="bg1"/>
                </a:solidFill>
              </a:defRPr>
            </a:lvl1pPr>
          </a:lstStyle>
          <a:p>
            <a:r>
              <a:rPr lang="en-US" dirty="0"/>
              <a:t>Click to edit Master title style</a:t>
            </a:r>
            <a:endParaRPr lang="en-GB" dirty="0"/>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2841208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1 column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5" y="3588909"/>
            <a:ext cx="9870831" cy="3607597"/>
          </a:xfrm>
        </p:spPr>
        <p:txBody>
          <a:bodyPr numCol="1">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4345423"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3" name="TextBox 12"/>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10789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ub, 1 column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5" y="3588909"/>
            <a:ext cx="9870831" cy="3607597"/>
          </a:xfrm>
        </p:spPr>
        <p:txBody>
          <a:bodyPr numCol="1">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027294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ub, 1 column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5" y="3588909"/>
            <a:ext cx="9870831" cy="3607597"/>
          </a:xfrm>
        </p:spPr>
        <p:txBody>
          <a:bodyPr numCol="1">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2502963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 3 column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8630768" cy="3607597"/>
          </a:xfrm>
        </p:spPr>
        <p:txBody>
          <a:bodyPr numCol="3"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4"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182929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ub, 3 column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8630768" cy="3607597"/>
          </a:xfrm>
        </p:spPr>
        <p:txBody>
          <a:bodyPr numCol="3"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4"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1041811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 3 column, inf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8630768" cy="3607597"/>
          </a:xfrm>
        </p:spPr>
        <p:txBody>
          <a:bodyPr numCol="3"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9060677" y="3588909"/>
            <a:ext cx="1221439" cy="3610935"/>
          </a:xfrm>
        </p:spPr>
        <p:txBody>
          <a:bodyPr>
            <a:normAutofit/>
          </a:bodyPr>
          <a:lstStyle>
            <a:lvl1pPr>
              <a:defRPr sz="1000" b="0">
                <a:solidFill>
                  <a:srgbClr val="939598"/>
                </a:solidFill>
              </a:defRPr>
            </a:lvl1pPr>
            <a:lvl2pPr marL="0" indent="0">
              <a:defRPr sz="1200">
                <a:solidFill>
                  <a:schemeClr val="accent1"/>
                </a:solidFill>
              </a:defRPr>
            </a:lvl2pPr>
          </a:lstStyle>
          <a:p>
            <a:pPr lvl="0"/>
            <a:r>
              <a:rPr lang="en-US" dirty="0"/>
              <a:t>Click to edit Master text styles</a:t>
            </a:r>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86020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46181-54BD-4513-996E-16FB34F06849}"/>
              </a:ext>
            </a:extLst>
          </p:cNvPr>
          <p:cNvSpPr>
            <a:spLocks noGrp="1"/>
          </p:cNvSpPr>
          <p:nvPr>
            <p:ph type="title"/>
          </p:nvPr>
        </p:nvSpPr>
        <p:spPr>
          <a:xfrm>
            <a:off x="729602" y="1885066"/>
            <a:ext cx="9223058" cy="3145275"/>
          </a:xfrm>
        </p:spPr>
        <p:txBody>
          <a:bodyPr anchor="b"/>
          <a:lstStyle>
            <a:lvl1pPr>
              <a:defRPr sz="5263"/>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D4078A3-CE87-44AE-AA76-05DB0FC5185D}"/>
              </a:ext>
            </a:extLst>
          </p:cNvPr>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528F45F-9329-4164-B4CA-1003A5FA6CB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 xmlns:a16="http://schemas.microsoft.com/office/drawing/2014/main" id="{85EBD0A2-A73A-4A71-A209-23F24E4BE29C}"/>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6" name="Slide Number Placeholder 5">
            <a:extLst>
              <a:ext uri="{FF2B5EF4-FFF2-40B4-BE49-F238E27FC236}">
                <a16:creationId xmlns="" xmlns:a16="http://schemas.microsoft.com/office/drawing/2014/main" id="{FC2FCA78-C706-446B-A286-7E9E4E30F665}"/>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1172943153"/>
      </p:ext>
    </p:extLst>
  </p:cSld>
  <p:clrMapOvr>
    <a:masterClrMapping/>
  </p:clrMapOvr>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 3 column, info">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8630768" cy="3607597"/>
          </a:xfrm>
        </p:spPr>
        <p:txBody>
          <a:bodyPr numCol="3"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9060677" y="3588909"/>
            <a:ext cx="1221439" cy="3610935"/>
          </a:xfrm>
        </p:spPr>
        <p:txBody>
          <a:bodyPr>
            <a:normAutofit/>
          </a:bodyPr>
          <a:lstStyle>
            <a:lvl1pPr>
              <a:defRPr sz="1000" b="0">
                <a:solidFill>
                  <a:srgbClr val="939598"/>
                </a:solidFill>
              </a:defRPr>
            </a:lvl1pPr>
            <a:lvl2pPr marL="0" indent="0">
              <a:defRPr sz="1200">
                <a:solidFill>
                  <a:schemeClr val="accent1"/>
                </a:solidFill>
              </a:defRPr>
            </a:lvl2pPr>
          </a:lstStyle>
          <a:p>
            <a:pPr lvl="0"/>
            <a:r>
              <a:rPr lang="en-US" dirty="0"/>
              <a:t>Click to edit Master text styles</a:t>
            </a:r>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167747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ub, 3 column, inf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8630768" cy="3607597"/>
          </a:xfrm>
        </p:spPr>
        <p:txBody>
          <a:bodyPr numCol="3"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9060677" y="3588909"/>
            <a:ext cx="1221439" cy="3610935"/>
          </a:xfrm>
        </p:spPr>
        <p:txBody>
          <a:bodyPr>
            <a:normAutofit/>
          </a:bodyPr>
          <a:lstStyle>
            <a:lvl1pPr>
              <a:defRPr sz="1000" b="0">
                <a:solidFill>
                  <a:srgbClr val="939598"/>
                </a:solidFill>
              </a:defRPr>
            </a:lvl1pPr>
            <a:lvl2pPr marL="0" indent="0">
              <a:defRPr sz="1200">
                <a:solidFill>
                  <a:schemeClr val="accent1"/>
                </a:solidFill>
              </a:defRPr>
            </a:lvl2pPr>
          </a:lstStyle>
          <a:p>
            <a:pPr lvl="0"/>
            <a:r>
              <a:rPr lang="en-US" dirty="0"/>
              <a:t>Click to edit Master text styles</a:t>
            </a:r>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192391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2 column, 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7" y="3588909"/>
            <a:ext cx="5753327" cy="3607597"/>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0" name="Text Placeholder 9"/>
          <p:cNvSpPr>
            <a:spLocks noGrp="1"/>
          </p:cNvSpPr>
          <p:nvPr>
            <p:ph type="body" sz="quarter" idx="15"/>
          </p:nvPr>
        </p:nvSpPr>
        <p:spPr>
          <a:xfrm>
            <a:off x="6285671" y="3588909"/>
            <a:ext cx="3996445" cy="3610935"/>
          </a:xfrm>
        </p:spPr>
        <p:txBody>
          <a:bodyPr/>
          <a:lstStyle>
            <a:lvl1pPr>
              <a:defRPr b="1"/>
            </a:lvl1pPr>
            <a:lvl2pPr marL="0" indent="0">
              <a:defRPr sz="1200">
                <a:solidFill>
                  <a:schemeClr val="accent1"/>
                </a:solidFill>
              </a:defRPr>
            </a:lvl2pPr>
          </a:lstStyle>
          <a:p>
            <a:pPr lvl="0"/>
            <a:r>
              <a:rPr lang="en-US" dirty="0"/>
              <a:t>Click to edit Master text styles</a:t>
            </a:r>
          </a:p>
          <a:p>
            <a:pPr lvl="1"/>
            <a:r>
              <a:rPr lang="en-US" dirty="0"/>
              <a:t>Second level</a:t>
            </a:r>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68155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 2 column, Quo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7" y="3588909"/>
            <a:ext cx="5753327" cy="3607597"/>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0" name="Text Placeholder 9"/>
          <p:cNvSpPr>
            <a:spLocks noGrp="1"/>
          </p:cNvSpPr>
          <p:nvPr>
            <p:ph type="body" sz="quarter" idx="15"/>
          </p:nvPr>
        </p:nvSpPr>
        <p:spPr>
          <a:xfrm>
            <a:off x="6285671" y="3588909"/>
            <a:ext cx="3996445" cy="3610935"/>
          </a:xfrm>
        </p:spPr>
        <p:txBody>
          <a:bodyPr/>
          <a:lstStyle>
            <a:lvl1pPr>
              <a:defRPr b="1"/>
            </a:lvl1pPr>
            <a:lvl2pPr marL="0" indent="0">
              <a:defRPr sz="1200">
                <a:solidFill>
                  <a:schemeClr val="accent1"/>
                </a:solidFill>
              </a:defRPr>
            </a:lvl2pPr>
          </a:lstStyle>
          <a:p>
            <a:pPr lvl="0"/>
            <a:r>
              <a:rPr lang="en-US" dirty="0"/>
              <a:t>Click to edit Master text styles</a:t>
            </a:r>
          </a:p>
          <a:p>
            <a:pPr lvl="1"/>
            <a:r>
              <a:rPr lang="en-US" dirty="0"/>
              <a:t>Second level</a:t>
            </a:r>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2369683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ub, 2 column,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7" y="3588909"/>
            <a:ext cx="5753327" cy="3607597"/>
          </a:xfrm>
        </p:spPr>
        <p:txBody>
          <a:bodyPr numCol="2"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0" name="Text Placeholder 9"/>
          <p:cNvSpPr>
            <a:spLocks noGrp="1"/>
          </p:cNvSpPr>
          <p:nvPr>
            <p:ph type="body" sz="quarter" idx="15"/>
          </p:nvPr>
        </p:nvSpPr>
        <p:spPr>
          <a:xfrm>
            <a:off x="6285671" y="3588909"/>
            <a:ext cx="3996445" cy="3610935"/>
          </a:xfrm>
        </p:spPr>
        <p:txBody>
          <a:bodyPr/>
          <a:lstStyle>
            <a:lvl1pPr>
              <a:defRPr b="1">
                <a:solidFill>
                  <a:schemeClr val="tx2"/>
                </a:solidFill>
              </a:defRPr>
            </a:lvl1pPr>
            <a:lvl2pPr marL="0" indent="0">
              <a:defRPr sz="1200">
                <a:solidFill>
                  <a:schemeClr val="accent1"/>
                </a:solidFill>
              </a:defRPr>
            </a:lvl2pPr>
          </a:lstStyle>
          <a:p>
            <a:pPr lvl="0"/>
            <a:r>
              <a:rPr lang="en-US" dirty="0"/>
              <a:t>Click to edit Master text styles</a:t>
            </a:r>
          </a:p>
          <a:p>
            <a:pPr lvl="1"/>
            <a:r>
              <a:rPr lang="en-US" dirty="0"/>
              <a:t>Second level</a:t>
            </a:r>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3664372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 1 column,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2894511" cy="3607597"/>
          </a:xfrm>
        </p:spPr>
        <p:txBody>
          <a:bodyPr numCol="1"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8790627" y="3664994"/>
            <a:ext cx="1491490" cy="3610935"/>
          </a:xfrm>
        </p:spPr>
        <p:txBody>
          <a:bodyPr anchor="b" anchorCtr="0">
            <a:normAutofit/>
          </a:bodyPr>
          <a:lstStyle>
            <a:lvl1pPr>
              <a:defRPr sz="1000" b="0">
                <a:solidFill>
                  <a:schemeClr val="bg1"/>
                </a:solidFill>
              </a:defRPr>
            </a:lvl1pPr>
            <a:lvl2pPr marL="0" indent="0">
              <a:defRPr sz="1200">
                <a:solidFill>
                  <a:schemeClr val="accent1"/>
                </a:solidFill>
              </a:defRPr>
            </a:lvl2pPr>
          </a:lstStyle>
          <a:p>
            <a:pPr lvl="0"/>
            <a:r>
              <a:rPr lang="en-US" dirty="0"/>
              <a:t>Click to edit Master text styles</a:t>
            </a:r>
          </a:p>
        </p:txBody>
      </p:sp>
      <p:sp>
        <p:nvSpPr>
          <p:cNvPr id="23" name="Picture Placeholder 22"/>
          <p:cNvSpPr>
            <a:spLocks noGrp="1"/>
          </p:cNvSpPr>
          <p:nvPr>
            <p:ph type="pic" sz="quarter" idx="16"/>
          </p:nvPr>
        </p:nvSpPr>
        <p:spPr>
          <a:xfrm>
            <a:off x="3418804" y="3658111"/>
            <a:ext cx="5298717" cy="3542592"/>
          </a:xfrm>
        </p:spPr>
        <p:txBody>
          <a:bodyPr/>
          <a:lstStyle/>
          <a:p>
            <a:endParaRPr lang="en-GB"/>
          </a:p>
        </p:txBody>
      </p:sp>
      <p:sp>
        <p:nvSpPr>
          <p:cNvPr id="2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7" name="Rectangle 2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Rectangle 2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11326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 1 column,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2894511" cy="3607597"/>
          </a:xfrm>
        </p:spPr>
        <p:txBody>
          <a:bodyPr numCol="1"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8790627" y="3664994"/>
            <a:ext cx="1491490" cy="3610935"/>
          </a:xfrm>
        </p:spPr>
        <p:txBody>
          <a:bodyPr anchor="b" anchorCtr="0">
            <a:normAutofit/>
          </a:bodyPr>
          <a:lstStyle>
            <a:lvl1pPr>
              <a:defRPr sz="1000" b="0">
                <a:solidFill>
                  <a:schemeClr val="bg1"/>
                </a:solidFill>
              </a:defRPr>
            </a:lvl1pPr>
            <a:lvl2pPr marL="0" indent="0">
              <a:defRPr sz="1200">
                <a:solidFill>
                  <a:schemeClr val="accent1"/>
                </a:solidFill>
              </a:defRPr>
            </a:lvl2pPr>
          </a:lstStyle>
          <a:p>
            <a:pPr lvl="0"/>
            <a:r>
              <a:rPr lang="en-US" dirty="0"/>
              <a:t>Click to edit Master text styles</a:t>
            </a:r>
          </a:p>
        </p:txBody>
      </p:sp>
      <p:sp>
        <p:nvSpPr>
          <p:cNvPr id="23" name="Picture Placeholder 22"/>
          <p:cNvSpPr>
            <a:spLocks noGrp="1"/>
          </p:cNvSpPr>
          <p:nvPr>
            <p:ph type="pic" sz="quarter" idx="16"/>
          </p:nvPr>
        </p:nvSpPr>
        <p:spPr>
          <a:xfrm>
            <a:off x="3418804" y="3658111"/>
            <a:ext cx="5298717" cy="3542592"/>
          </a:xfrm>
        </p:spPr>
        <p:txBody>
          <a:bodyPr/>
          <a:lstStyle/>
          <a:p>
            <a:endParaRPr lang="en-GB"/>
          </a:p>
        </p:txBody>
      </p:sp>
      <p:sp>
        <p:nvSpPr>
          <p:cNvPr id="2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7" name="Rectangle 2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Rectangle 2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276429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ub, 1 column,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2894511" cy="3607597"/>
          </a:xfrm>
        </p:spPr>
        <p:txBody>
          <a:bodyPr numCol="1"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8790627" y="3664994"/>
            <a:ext cx="1491490" cy="3610935"/>
          </a:xfrm>
        </p:spPr>
        <p:txBody>
          <a:bodyPr anchor="b" anchorCtr="0">
            <a:normAutofit/>
          </a:bodyPr>
          <a:lstStyle>
            <a:lvl1pPr>
              <a:defRPr sz="1000" b="0">
                <a:solidFill>
                  <a:schemeClr val="tx2"/>
                </a:solidFill>
              </a:defRPr>
            </a:lvl1pPr>
            <a:lvl2pPr marL="0" indent="0">
              <a:defRPr sz="1200">
                <a:solidFill>
                  <a:schemeClr val="accent1"/>
                </a:solidFill>
              </a:defRPr>
            </a:lvl2pPr>
          </a:lstStyle>
          <a:p>
            <a:pPr lvl="0"/>
            <a:r>
              <a:rPr lang="en-US" dirty="0"/>
              <a:t>Click to edit Master text styles</a:t>
            </a:r>
          </a:p>
        </p:txBody>
      </p:sp>
      <p:sp>
        <p:nvSpPr>
          <p:cNvPr id="23" name="Picture Placeholder 22"/>
          <p:cNvSpPr>
            <a:spLocks noGrp="1"/>
          </p:cNvSpPr>
          <p:nvPr>
            <p:ph type="pic" sz="quarter" idx="16"/>
          </p:nvPr>
        </p:nvSpPr>
        <p:spPr>
          <a:xfrm>
            <a:off x="3418804" y="3658111"/>
            <a:ext cx="5298717" cy="3542592"/>
          </a:xfrm>
        </p:spPr>
        <p:txBody>
          <a:bodyPr/>
          <a:lstStyle>
            <a:lvl1pPr>
              <a:defRPr>
                <a:solidFill>
                  <a:schemeClr val="tx2"/>
                </a:solidFill>
              </a:defRPr>
            </a:lvl1pPr>
          </a:lstStyle>
          <a:p>
            <a:endParaRPr lang="en-GB"/>
          </a:p>
        </p:txBody>
      </p:sp>
      <p:sp>
        <p:nvSpPr>
          <p:cNvPr id="2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7" name="Rectangle 2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Rectangle 2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2788178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 1 column, 2 pictur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2894511" cy="3607597"/>
          </a:xfrm>
        </p:spPr>
        <p:txBody>
          <a:bodyPr numCol="1"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8790627" y="3664994"/>
            <a:ext cx="1491490" cy="3610935"/>
          </a:xfrm>
        </p:spPr>
        <p:txBody>
          <a:bodyPr anchor="b" anchorCtr="0">
            <a:normAutofit/>
          </a:bodyPr>
          <a:lstStyle>
            <a:lvl1pPr>
              <a:defRPr sz="1000" b="0">
                <a:solidFill>
                  <a:schemeClr val="bg1"/>
                </a:solidFill>
              </a:defRPr>
            </a:lvl1pPr>
            <a:lvl2pPr marL="0" indent="0">
              <a:defRPr sz="1200">
                <a:solidFill>
                  <a:schemeClr val="accent1"/>
                </a:solidFill>
              </a:defRPr>
            </a:lvl2pPr>
          </a:lstStyle>
          <a:p>
            <a:pPr lvl="0"/>
            <a:r>
              <a:rPr lang="en-US" dirty="0"/>
              <a:t>Click to edit Master text styles</a:t>
            </a:r>
          </a:p>
        </p:txBody>
      </p:sp>
      <p:sp>
        <p:nvSpPr>
          <p:cNvPr id="23" name="Picture Placeholder 22"/>
          <p:cNvSpPr>
            <a:spLocks noGrp="1"/>
          </p:cNvSpPr>
          <p:nvPr>
            <p:ph type="pic" sz="quarter" idx="16"/>
          </p:nvPr>
        </p:nvSpPr>
        <p:spPr>
          <a:xfrm>
            <a:off x="3418804" y="3658111"/>
            <a:ext cx="2616798" cy="3542592"/>
          </a:xfrm>
        </p:spPr>
        <p:txBody>
          <a:bodyPr/>
          <a:lstStyle/>
          <a:p>
            <a:endParaRPr lang="en-GB"/>
          </a:p>
        </p:txBody>
      </p:sp>
      <p:sp>
        <p:nvSpPr>
          <p:cNvPr id="14" name="Picture Placeholder 22"/>
          <p:cNvSpPr>
            <a:spLocks noGrp="1"/>
          </p:cNvSpPr>
          <p:nvPr>
            <p:ph type="pic" sz="quarter" idx="17"/>
          </p:nvPr>
        </p:nvSpPr>
        <p:spPr>
          <a:xfrm>
            <a:off x="6119573" y="3658111"/>
            <a:ext cx="2616798" cy="3542592"/>
          </a:xfrm>
        </p:spPr>
        <p:txBody>
          <a:bodyPr/>
          <a:lstStyle/>
          <a:p>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164695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ub, 1 column, 2 pictur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2894511" cy="3607597"/>
          </a:xfrm>
        </p:spPr>
        <p:txBody>
          <a:bodyPr numCol="1"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8790627" y="3664994"/>
            <a:ext cx="1491490" cy="3610935"/>
          </a:xfrm>
        </p:spPr>
        <p:txBody>
          <a:bodyPr anchor="b" anchorCtr="0">
            <a:normAutofit/>
          </a:bodyPr>
          <a:lstStyle>
            <a:lvl1pPr>
              <a:defRPr sz="1000" b="0">
                <a:solidFill>
                  <a:schemeClr val="bg1"/>
                </a:solidFill>
              </a:defRPr>
            </a:lvl1pPr>
            <a:lvl2pPr marL="0" indent="0">
              <a:defRPr sz="1200">
                <a:solidFill>
                  <a:schemeClr val="accent1"/>
                </a:solidFill>
              </a:defRPr>
            </a:lvl2pPr>
          </a:lstStyle>
          <a:p>
            <a:pPr lvl="0"/>
            <a:r>
              <a:rPr lang="en-US" dirty="0"/>
              <a:t>Click to edit Master text styles</a:t>
            </a:r>
          </a:p>
        </p:txBody>
      </p:sp>
      <p:sp>
        <p:nvSpPr>
          <p:cNvPr id="23" name="Picture Placeholder 22"/>
          <p:cNvSpPr>
            <a:spLocks noGrp="1"/>
          </p:cNvSpPr>
          <p:nvPr>
            <p:ph type="pic" sz="quarter" idx="16"/>
          </p:nvPr>
        </p:nvSpPr>
        <p:spPr>
          <a:xfrm>
            <a:off x="3418804" y="3658111"/>
            <a:ext cx="2616798" cy="3542592"/>
          </a:xfrm>
        </p:spPr>
        <p:txBody>
          <a:bodyPr/>
          <a:lstStyle/>
          <a:p>
            <a:endParaRPr lang="en-GB"/>
          </a:p>
        </p:txBody>
      </p:sp>
      <p:sp>
        <p:nvSpPr>
          <p:cNvPr id="14" name="Picture Placeholder 22"/>
          <p:cNvSpPr>
            <a:spLocks noGrp="1"/>
          </p:cNvSpPr>
          <p:nvPr>
            <p:ph type="pic" sz="quarter" idx="17"/>
          </p:nvPr>
        </p:nvSpPr>
        <p:spPr>
          <a:xfrm>
            <a:off x="6119573" y="3658111"/>
            <a:ext cx="2616798" cy="3542592"/>
          </a:xfrm>
        </p:spPr>
        <p:txBody>
          <a:bodyPr/>
          <a:lstStyle/>
          <a:p>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97810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DECBEC-9B83-491B-84B6-198C13A5D1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D36F997-99E7-4C2E-88E4-4B12A33401E2}"/>
              </a:ext>
            </a:extLst>
          </p:cNvPr>
          <p:cNvSpPr>
            <a:spLocks noGrp="1"/>
          </p:cNvSpPr>
          <p:nvPr>
            <p:ph sz="half" idx="1"/>
          </p:nvPr>
        </p:nvSpPr>
        <p:spPr>
          <a:xfrm>
            <a:off x="735171" y="2012836"/>
            <a:ext cx="4544695" cy="4797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D5D9CF4-A376-486F-9CB1-4E9AE9ACC3ED}"/>
              </a:ext>
            </a:extLst>
          </p:cNvPr>
          <p:cNvSpPr>
            <a:spLocks noGrp="1"/>
          </p:cNvSpPr>
          <p:nvPr>
            <p:ph sz="half" idx="2"/>
          </p:nvPr>
        </p:nvSpPr>
        <p:spPr>
          <a:xfrm>
            <a:off x="5413534" y="2012836"/>
            <a:ext cx="4544695" cy="4797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63385091-6333-425E-BD95-1634BA7A9B09}"/>
              </a:ext>
            </a:extLst>
          </p:cNvPr>
          <p:cNvSpPr>
            <a:spLocks noGrp="1"/>
          </p:cNvSpPr>
          <p:nvPr>
            <p:ph type="dt" sz="half" idx="10"/>
          </p:nvPr>
        </p:nvSpPr>
        <p:spPr/>
        <p:txBody>
          <a:bodyPr/>
          <a:lstStyle/>
          <a:p>
            <a:fld id="{DAFDAA1E-2BC4-4E33-9AD2-846486B85B9D}" type="datetimeFigureOut">
              <a:rPr lang="en-GB" smtClean="0"/>
              <a:t>22/05/2019</a:t>
            </a:fld>
            <a:endParaRPr lang="en-GB"/>
          </a:p>
        </p:txBody>
      </p:sp>
      <p:sp>
        <p:nvSpPr>
          <p:cNvPr id="6" name="Footer Placeholder 5">
            <a:extLst>
              <a:ext uri="{FF2B5EF4-FFF2-40B4-BE49-F238E27FC236}">
                <a16:creationId xmlns="" xmlns:a16="http://schemas.microsoft.com/office/drawing/2014/main" id="{607F65D0-65A3-425E-A49C-385774B5E7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2397A57-42DE-4E2F-B13E-4EC093D8A16C}"/>
              </a:ext>
            </a:extLst>
          </p:cNvPr>
          <p:cNvSpPr>
            <a:spLocks noGrp="1"/>
          </p:cNvSpPr>
          <p:nvPr>
            <p:ph type="sldNum" sz="quarter" idx="12"/>
          </p:nvPr>
        </p:nvSpPr>
        <p:spPr/>
        <p:txBody>
          <a:bodyPr/>
          <a:lstStyle/>
          <a:p>
            <a:fld id="{0A36517C-386A-4B3E-95A5-CC800400B3DD}" type="slidenum">
              <a:rPr lang="en-GB" smtClean="0"/>
              <a:t>‹#›</a:t>
            </a:fld>
            <a:endParaRPr lang="en-GB"/>
          </a:p>
        </p:txBody>
      </p:sp>
    </p:spTree>
    <p:extLst>
      <p:ext uri="{BB962C8B-B14F-4D97-AF65-F5344CB8AC3E}">
        <p14:creationId xmlns:p14="http://schemas.microsoft.com/office/powerpoint/2010/main" val="202731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ub, 1 column, 2 pictur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11286" y="3588909"/>
            <a:ext cx="2894511" cy="3607597"/>
          </a:xfrm>
        </p:spPr>
        <p:txBody>
          <a:bodyPr numCol="1"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2" name="Text Placeholder 9"/>
          <p:cNvSpPr>
            <a:spLocks noGrp="1"/>
          </p:cNvSpPr>
          <p:nvPr>
            <p:ph type="body" sz="quarter" idx="15"/>
          </p:nvPr>
        </p:nvSpPr>
        <p:spPr>
          <a:xfrm>
            <a:off x="8790627" y="3664994"/>
            <a:ext cx="1491490" cy="3610935"/>
          </a:xfrm>
        </p:spPr>
        <p:txBody>
          <a:bodyPr anchor="b" anchorCtr="0">
            <a:normAutofit/>
          </a:bodyPr>
          <a:lstStyle>
            <a:lvl1pPr>
              <a:defRPr sz="1000" b="0">
                <a:solidFill>
                  <a:schemeClr val="tx2"/>
                </a:solidFill>
              </a:defRPr>
            </a:lvl1pPr>
            <a:lvl2pPr marL="0" indent="0">
              <a:defRPr sz="1200">
                <a:solidFill>
                  <a:schemeClr val="accent1"/>
                </a:solidFill>
              </a:defRPr>
            </a:lvl2pPr>
          </a:lstStyle>
          <a:p>
            <a:pPr lvl="0"/>
            <a:r>
              <a:rPr lang="en-US" dirty="0"/>
              <a:t>Click to edit Master text styles</a:t>
            </a:r>
          </a:p>
        </p:txBody>
      </p:sp>
      <p:sp>
        <p:nvSpPr>
          <p:cNvPr id="23" name="Picture Placeholder 22"/>
          <p:cNvSpPr>
            <a:spLocks noGrp="1"/>
          </p:cNvSpPr>
          <p:nvPr>
            <p:ph type="pic" sz="quarter" idx="16"/>
          </p:nvPr>
        </p:nvSpPr>
        <p:spPr>
          <a:xfrm>
            <a:off x="3418804" y="3658111"/>
            <a:ext cx="2616798" cy="3542592"/>
          </a:xfrm>
        </p:spPr>
        <p:txBody>
          <a:bodyPr/>
          <a:lstStyle>
            <a:lvl1pPr>
              <a:defRPr>
                <a:solidFill>
                  <a:schemeClr val="tx2"/>
                </a:solidFill>
              </a:defRPr>
            </a:lvl1pPr>
          </a:lstStyle>
          <a:p>
            <a:endParaRPr lang="en-GB"/>
          </a:p>
        </p:txBody>
      </p:sp>
      <p:sp>
        <p:nvSpPr>
          <p:cNvPr id="14" name="Picture Placeholder 22"/>
          <p:cNvSpPr>
            <a:spLocks noGrp="1"/>
          </p:cNvSpPr>
          <p:nvPr>
            <p:ph type="pic" sz="quarter" idx="17"/>
          </p:nvPr>
        </p:nvSpPr>
        <p:spPr>
          <a:xfrm>
            <a:off x="6119573" y="3658111"/>
            <a:ext cx="2616798" cy="3542592"/>
          </a:xfrm>
        </p:spPr>
        <p:txBody>
          <a:bodyPr/>
          <a:lstStyle>
            <a:lvl1pPr>
              <a:defRPr>
                <a:solidFill>
                  <a:schemeClr val="tx2"/>
                </a:solidFill>
              </a:defRPr>
            </a:lvl1pPr>
          </a:lstStyle>
          <a:p>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246775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 Map">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0" name="Picture Placeholder 9"/>
          <p:cNvSpPr>
            <a:spLocks noGrp="1"/>
          </p:cNvSpPr>
          <p:nvPr>
            <p:ph type="pic" sz="quarter" idx="15"/>
          </p:nvPr>
        </p:nvSpPr>
        <p:spPr>
          <a:xfrm>
            <a:off x="411284" y="3581098"/>
            <a:ext cx="9879400" cy="3642359"/>
          </a:xfrm>
        </p:spPr>
        <p:txBody>
          <a:bodyPr/>
          <a:lstStyle/>
          <a:p>
            <a:endParaRPr lang="en-GB"/>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2067250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ub, Map">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0" name="Picture Placeholder 9"/>
          <p:cNvSpPr>
            <a:spLocks noGrp="1"/>
          </p:cNvSpPr>
          <p:nvPr>
            <p:ph type="pic" sz="quarter" idx="15"/>
          </p:nvPr>
        </p:nvSpPr>
        <p:spPr>
          <a:xfrm>
            <a:off x="411284" y="3581098"/>
            <a:ext cx="9879400" cy="3642359"/>
          </a:xfrm>
        </p:spPr>
        <p:txBody>
          <a:bodyPr/>
          <a:lstStyle/>
          <a:p>
            <a:endParaRPr lang="en-GB"/>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367884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ub, Ma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25326"/>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1" name="Text Placeholder 10"/>
          <p:cNvSpPr>
            <a:spLocks noGrp="1"/>
          </p:cNvSpPr>
          <p:nvPr>
            <p:ph type="body" sz="quarter" idx="13"/>
          </p:nvPr>
        </p:nvSpPr>
        <p:spPr>
          <a:xfrm>
            <a:off x="411285" y="2713620"/>
            <a:ext cx="9870831" cy="737419"/>
          </a:xfrm>
        </p:spPr>
        <p:txBody>
          <a:bodyPr lIns="98001">
            <a:normAutofit/>
          </a:bodyPr>
          <a:lstStyle>
            <a:lvl1pPr marL="0" indent="0" algn="l">
              <a:lnSpc>
                <a:spcPct val="90000"/>
              </a:lnSpc>
              <a:buNone/>
              <a:defRPr sz="2200">
                <a:solidFill>
                  <a:schemeClr val="accent1"/>
                </a:solidFill>
              </a:defRPr>
            </a:lvl1pPr>
          </a:lstStyle>
          <a:p>
            <a:pPr lvl="0"/>
            <a:r>
              <a:rPr lang="en-US" dirty="0"/>
              <a:t>Click to edit Master text styles</a:t>
            </a:r>
          </a:p>
        </p:txBody>
      </p:sp>
      <p:sp>
        <p:nvSpPr>
          <p:cNvPr id="10" name="Picture Placeholder 9"/>
          <p:cNvSpPr>
            <a:spLocks noGrp="1"/>
          </p:cNvSpPr>
          <p:nvPr>
            <p:ph type="pic" sz="quarter" idx="15"/>
          </p:nvPr>
        </p:nvSpPr>
        <p:spPr>
          <a:xfrm>
            <a:off x="411284" y="3581098"/>
            <a:ext cx="9879400" cy="3642359"/>
          </a:xfrm>
        </p:spPr>
        <p:txBody>
          <a:bodyPr/>
          <a:lstStyle>
            <a:lvl1pPr>
              <a:defRPr>
                <a:solidFill>
                  <a:schemeClr val="tx2"/>
                </a:solidFill>
              </a:defRPr>
            </a:lvl1pPr>
          </a:lstStyle>
          <a:p>
            <a:endParaRPr lang="en-GB"/>
          </a:p>
        </p:txBody>
      </p:sp>
      <p:sp>
        <p:nvSpPr>
          <p:cNvPr id="15"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2936052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Map">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411284" y="1312521"/>
            <a:ext cx="9879400" cy="5910936"/>
          </a:xfrm>
        </p:spPr>
        <p:txBody>
          <a:bodyPr/>
          <a:lstStyle/>
          <a:p>
            <a:endParaRPr lang="en-GB"/>
          </a:p>
        </p:txBody>
      </p:sp>
      <p:sp>
        <p:nvSpPr>
          <p:cNvPr id="2" name="Title 1"/>
          <p:cNvSpPr>
            <a:spLocks noGrp="1"/>
          </p:cNvSpPr>
          <p:nvPr>
            <p:ph type="title"/>
          </p:nvPr>
        </p:nvSpPr>
        <p:spPr>
          <a:xfrm>
            <a:off x="411285" y="589669"/>
            <a:ext cx="7978653" cy="570552"/>
          </a:xfrm>
        </p:spPr>
        <p:txBody>
          <a:bodyPr anchor="b" anchorCtr="0">
            <a:normAutofit/>
          </a:bodyPr>
          <a:lstStyle>
            <a:lvl1pPr>
              <a:defRPr sz="2800">
                <a:solidFill>
                  <a:schemeClr val="bg1"/>
                </a:solidFill>
              </a:defRPr>
            </a:lvl1pPr>
          </a:lstStyle>
          <a:p>
            <a:r>
              <a:rPr lang="en-US" dirty="0"/>
              <a:t>Click to edit Master title style</a:t>
            </a:r>
            <a:endParaRPr lang="en-GB" dirty="0"/>
          </a:p>
        </p:txBody>
      </p:sp>
      <p:sp>
        <p:nvSpPr>
          <p:cNvPr id="14"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278857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Map">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411284" y="1312521"/>
            <a:ext cx="9879400" cy="5910936"/>
          </a:xfrm>
        </p:spPr>
        <p:txBody>
          <a:bodyPr/>
          <a:lstStyle/>
          <a:p>
            <a:endParaRPr lang="en-GB"/>
          </a:p>
        </p:txBody>
      </p:sp>
      <p:sp>
        <p:nvSpPr>
          <p:cNvPr id="2" name="Title 1"/>
          <p:cNvSpPr>
            <a:spLocks noGrp="1"/>
          </p:cNvSpPr>
          <p:nvPr>
            <p:ph type="title"/>
          </p:nvPr>
        </p:nvSpPr>
        <p:spPr>
          <a:xfrm>
            <a:off x="411285" y="589669"/>
            <a:ext cx="7978653" cy="570552"/>
          </a:xfrm>
        </p:spPr>
        <p:txBody>
          <a:bodyPr anchor="b" anchorCtr="0">
            <a:normAutofit/>
          </a:bodyPr>
          <a:lstStyle>
            <a:lvl1pPr>
              <a:defRPr sz="2800">
                <a:solidFill>
                  <a:schemeClr val="bg1"/>
                </a:solidFill>
              </a:defRPr>
            </a:lvl1pPr>
          </a:lstStyle>
          <a:p>
            <a:r>
              <a:rPr lang="en-US" dirty="0"/>
              <a:t>Click to edit Master title style</a:t>
            </a:r>
            <a:endParaRPr lang="en-GB" dirty="0"/>
          </a:p>
        </p:txBody>
      </p:sp>
      <p:sp>
        <p:nvSpPr>
          <p:cNvPr id="14"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645702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Map">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411284" y="1312521"/>
            <a:ext cx="9879400" cy="5910936"/>
          </a:xfrm>
        </p:spPr>
        <p:txBody>
          <a:bodyPr/>
          <a:lstStyle>
            <a:lvl1pPr>
              <a:defRPr>
                <a:solidFill>
                  <a:schemeClr val="tx2"/>
                </a:solidFill>
              </a:defRPr>
            </a:lvl1pPr>
          </a:lstStyle>
          <a:p>
            <a:endParaRPr lang="en-GB"/>
          </a:p>
        </p:txBody>
      </p:sp>
      <p:sp>
        <p:nvSpPr>
          <p:cNvPr id="2" name="Title 1"/>
          <p:cNvSpPr>
            <a:spLocks noGrp="1"/>
          </p:cNvSpPr>
          <p:nvPr>
            <p:ph type="title"/>
          </p:nvPr>
        </p:nvSpPr>
        <p:spPr>
          <a:xfrm>
            <a:off x="411285" y="589669"/>
            <a:ext cx="7978653" cy="570552"/>
          </a:xfrm>
        </p:spPr>
        <p:txBody>
          <a:bodyPr anchor="b" anchorCtr="0">
            <a:normAutofit/>
          </a:bodyPr>
          <a:lstStyle>
            <a:lvl1pPr>
              <a:defRPr sz="2800">
                <a:solidFill>
                  <a:schemeClr val="tx2"/>
                </a:solidFill>
              </a:defRPr>
            </a:lvl1pPr>
          </a:lstStyle>
          <a:p>
            <a:r>
              <a:rPr lang="en-US" dirty="0"/>
              <a:t>Click to edit Master title style</a:t>
            </a:r>
            <a:endParaRPr lang="en-GB" dirty="0"/>
          </a:p>
        </p:txBody>
      </p:sp>
      <p:sp>
        <p:nvSpPr>
          <p:cNvPr id="14"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2959441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1 Column,  Map">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4504201" y="1312521"/>
            <a:ext cx="5786483" cy="5910936"/>
          </a:xfrm>
        </p:spPr>
        <p:txBody>
          <a:bodyPr/>
          <a:lstStyle/>
          <a:p>
            <a:endParaRPr lang="en-GB"/>
          </a:p>
        </p:txBody>
      </p:sp>
      <p:sp>
        <p:nvSpPr>
          <p:cNvPr id="2" name="Title 1"/>
          <p:cNvSpPr>
            <a:spLocks noGrp="1"/>
          </p:cNvSpPr>
          <p:nvPr>
            <p:ph type="title"/>
          </p:nvPr>
        </p:nvSpPr>
        <p:spPr>
          <a:xfrm>
            <a:off x="411285" y="1247925"/>
            <a:ext cx="4022169" cy="987194"/>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8" y="2282647"/>
            <a:ext cx="4021275" cy="5002070"/>
          </a:xfrm>
        </p:spPr>
        <p:txBody>
          <a:bodyPr numCol="1" spcCol="196002" anchor="b" anchorCtr="0">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41652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1 Column,  Map">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4504201" y="1312521"/>
            <a:ext cx="5786483" cy="5910936"/>
          </a:xfrm>
        </p:spPr>
        <p:txBody>
          <a:bodyPr/>
          <a:lstStyle/>
          <a:p>
            <a:endParaRPr lang="en-GB"/>
          </a:p>
        </p:txBody>
      </p:sp>
      <p:sp>
        <p:nvSpPr>
          <p:cNvPr id="2" name="Title 1"/>
          <p:cNvSpPr>
            <a:spLocks noGrp="1"/>
          </p:cNvSpPr>
          <p:nvPr>
            <p:ph type="title"/>
          </p:nvPr>
        </p:nvSpPr>
        <p:spPr>
          <a:xfrm>
            <a:off x="411285" y="1247925"/>
            <a:ext cx="4022169" cy="987194"/>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8" y="2282647"/>
            <a:ext cx="4021275" cy="5002070"/>
          </a:xfrm>
        </p:spPr>
        <p:txBody>
          <a:bodyPr numCol="1" spcCol="196002" anchor="b" anchorCtr="0">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4256650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1 Column,  Map">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4504201" y="1312521"/>
            <a:ext cx="5786483" cy="5910936"/>
          </a:xfrm>
        </p:spPr>
        <p:txBody>
          <a:bodyPr/>
          <a:lstStyle>
            <a:lvl1pPr>
              <a:defRPr>
                <a:solidFill>
                  <a:schemeClr val="tx2"/>
                </a:solidFill>
              </a:defRPr>
            </a:lvl1pPr>
          </a:lstStyle>
          <a:p>
            <a:endParaRPr lang="en-GB"/>
          </a:p>
        </p:txBody>
      </p:sp>
      <p:sp>
        <p:nvSpPr>
          <p:cNvPr id="2" name="Title 1"/>
          <p:cNvSpPr>
            <a:spLocks noGrp="1"/>
          </p:cNvSpPr>
          <p:nvPr>
            <p:ph type="title"/>
          </p:nvPr>
        </p:nvSpPr>
        <p:spPr>
          <a:xfrm>
            <a:off x="411285" y="1247925"/>
            <a:ext cx="4022169" cy="987194"/>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8" y="2282647"/>
            <a:ext cx="4021275" cy="5002070"/>
          </a:xfrm>
        </p:spPr>
        <p:txBody>
          <a:bodyPr numCol="1" spcCol="196002" anchor="b" anchorCtr="0">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47220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8E6A6D-C330-491B-84D3-B30350CBDFF1}"/>
              </a:ext>
            </a:extLst>
          </p:cNvPr>
          <p:cNvSpPr>
            <a:spLocks noGrp="1"/>
          </p:cNvSpPr>
          <p:nvPr>
            <p:ph type="title"/>
          </p:nvPr>
        </p:nvSpPr>
        <p:spPr>
          <a:xfrm>
            <a:off x="736564" y="402568"/>
            <a:ext cx="9223058" cy="1461495"/>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B806E22-0426-4FEB-A5CD-1B28591196CD}"/>
              </a:ext>
            </a:extLst>
          </p:cNvPr>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Edit Master text styles</a:t>
            </a:r>
          </a:p>
        </p:txBody>
      </p:sp>
      <p:sp>
        <p:nvSpPr>
          <p:cNvPr id="4" name="Content Placeholder 3">
            <a:extLst>
              <a:ext uri="{FF2B5EF4-FFF2-40B4-BE49-F238E27FC236}">
                <a16:creationId xmlns="" xmlns:a16="http://schemas.microsoft.com/office/drawing/2014/main" id="{16DA8F8C-F6C5-475F-9889-B3C0ED8EABAB}"/>
              </a:ext>
            </a:extLst>
          </p:cNvPr>
          <p:cNvSpPr>
            <a:spLocks noGrp="1"/>
          </p:cNvSpPr>
          <p:nvPr>
            <p:ph sz="half" idx="2"/>
          </p:nvPr>
        </p:nvSpPr>
        <p:spPr>
          <a:xfrm>
            <a:off x="736565" y="2761961"/>
            <a:ext cx="4523809" cy="4062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75D284F-D645-40C0-B9E3-AF4B26139F7C}"/>
              </a:ext>
            </a:extLst>
          </p:cNvPr>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Edit Master text styles</a:t>
            </a:r>
          </a:p>
        </p:txBody>
      </p:sp>
      <p:sp>
        <p:nvSpPr>
          <p:cNvPr id="6" name="Content Placeholder 5">
            <a:extLst>
              <a:ext uri="{FF2B5EF4-FFF2-40B4-BE49-F238E27FC236}">
                <a16:creationId xmlns="" xmlns:a16="http://schemas.microsoft.com/office/drawing/2014/main" id="{861B0073-086F-4865-9A07-28095508AE92}"/>
              </a:ext>
            </a:extLst>
          </p:cNvPr>
          <p:cNvSpPr>
            <a:spLocks noGrp="1"/>
          </p:cNvSpPr>
          <p:nvPr>
            <p:ph sz="quarter" idx="4"/>
          </p:nvPr>
        </p:nvSpPr>
        <p:spPr>
          <a:xfrm>
            <a:off x="5413534" y="2761961"/>
            <a:ext cx="4546088" cy="4062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6687941A-C4CE-4E49-B9DE-3E571DAB97CE}"/>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 xmlns:a16="http://schemas.microsoft.com/office/drawing/2014/main" id="{6F06495A-E705-461F-B003-722846D87B46}"/>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9" name="Slide Number Placeholder 8">
            <a:extLst>
              <a:ext uri="{FF2B5EF4-FFF2-40B4-BE49-F238E27FC236}">
                <a16:creationId xmlns="" xmlns:a16="http://schemas.microsoft.com/office/drawing/2014/main" id="{4F516B9B-9F01-4813-8DF5-16BDAB4D109D}"/>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3293016956"/>
      </p:ext>
    </p:extLst>
  </p:cSld>
  <p:clrMapOvr>
    <a:masterClrMapping/>
  </p:clrMapOvr>
  <p:hf sldNum="0"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1 Column,  Map, Data">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2" name="Title 1"/>
          <p:cNvSpPr>
            <a:spLocks noGrp="1"/>
          </p:cNvSpPr>
          <p:nvPr>
            <p:ph type="title"/>
          </p:nvPr>
        </p:nvSpPr>
        <p:spPr>
          <a:xfrm>
            <a:off x="411285" y="1247925"/>
            <a:ext cx="4022169" cy="987194"/>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8" y="2282649"/>
            <a:ext cx="4021275" cy="1375463"/>
          </a:xfrm>
        </p:spPr>
        <p:txBody>
          <a:bodyPr numCol="1" spcCol="196002" anchor="t" anchorCtr="0">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4" name="Text Placeholder 3"/>
          <p:cNvSpPr>
            <a:spLocks noGrp="1"/>
          </p:cNvSpPr>
          <p:nvPr>
            <p:ph type="body" sz="quarter" idx="16"/>
          </p:nvPr>
        </p:nvSpPr>
        <p:spPr>
          <a:xfrm>
            <a:off x="401003" y="3658112"/>
            <a:ext cx="4040871" cy="351808"/>
          </a:xfrm>
        </p:spPr>
        <p:txBody>
          <a:bodyPr anchor="b" anchorCtr="0">
            <a:normAutofit/>
          </a:bodyPr>
          <a:lstStyle>
            <a:lvl1pPr>
              <a:defRPr sz="1200"/>
            </a:lvl1pPr>
          </a:lstStyle>
          <a:p>
            <a:pPr lvl="0"/>
            <a:r>
              <a:rPr lang="en-US" dirty="0"/>
              <a:t>Click to edit Master text styles</a:t>
            </a:r>
          </a:p>
        </p:txBody>
      </p:sp>
      <p:sp>
        <p:nvSpPr>
          <p:cNvPr id="14" name="Text Placeholder 3"/>
          <p:cNvSpPr>
            <a:spLocks noGrp="1"/>
          </p:cNvSpPr>
          <p:nvPr>
            <p:ph type="body" sz="quarter" idx="17"/>
          </p:nvPr>
        </p:nvSpPr>
        <p:spPr>
          <a:xfrm>
            <a:off x="401003" y="3943444"/>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17" name="Text Placeholder 3"/>
          <p:cNvSpPr>
            <a:spLocks noGrp="1"/>
          </p:cNvSpPr>
          <p:nvPr>
            <p:ph type="body" sz="quarter" idx="18"/>
          </p:nvPr>
        </p:nvSpPr>
        <p:spPr>
          <a:xfrm>
            <a:off x="401003" y="4723347"/>
            <a:ext cx="4040871" cy="351808"/>
          </a:xfrm>
        </p:spPr>
        <p:txBody>
          <a:bodyPr anchor="b" anchorCtr="0">
            <a:normAutofit/>
          </a:bodyPr>
          <a:lstStyle>
            <a:lvl1pPr>
              <a:defRPr sz="1200"/>
            </a:lvl1pPr>
          </a:lstStyle>
          <a:p>
            <a:pPr lvl="0"/>
            <a:r>
              <a:rPr lang="en-US" dirty="0"/>
              <a:t>Click to edit Master text styles</a:t>
            </a:r>
          </a:p>
        </p:txBody>
      </p:sp>
      <p:sp>
        <p:nvSpPr>
          <p:cNvPr id="18" name="Text Placeholder 3"/>
          <p:cNvSpPr>
            <a:spLocks noGrp="1"/>
          </p:cNvSpPr>
          <p:nvPr>
            <p:ph type="body" sz="quarter" idx="19"/>
          </p:nvPr>
        </p:nvSpPr>
        <p:spPr>
          <a:xfrm>
            <a:off x="401003" y="5008679"/>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19" name="Text Placeholder 3"/>
          <p:cNvSpPr>
            <a:spLocks noGrp="1"/>
          </p:cNvSpPr>
          <p:nvPr>
            <p:ph type="body" sz="quarter" idx="20"/>
          </p:nvPr>
        </p:nvSpPr>
        <p:spPr>
          <a:xfrm>
            <a:off x="401003" y="5798092"/>
            <a:ext cx="4040871" cy="351808"/>
          </a:xfrm>
        </p:spPr>
        <p:txBody>
          <a:bodyPr anchor="b" anchorCtr="0">
            <a:normAutofit/>
          </a:bodyPr>
          <a:lstStyle>
            <a:lvl1pPr>
              <a:defRPr sz="1200"/>
            </a:lvl1pPr>
          </a:lstStyle>
          <a:p>
            <a:pPr lvl="0"/>
            <a:r>
              <a:rPr lang="en-US" dirty="0"/>
              <a:t>Click to edit Master text styles</a:t>
            </a:r>
          </a:p>
        </p:txBody>
      </p:sp>
      <p:sp>
        <p:nvSpPr>
          <p:cNvPr id="20" name="Text Placeholder 3"/>
          <p:cNvSpPr>
            <a:spLocks noGrp="1"/>
          </p:cNvSpPr>
          <p:nvPr>
            <p:ph type="body" sz="quarter" idx="21"/>
          </p:nvPr>
        </p:nvSpPr>
        <p:spPr>
          <a:xfrm>
            <a:off x="401003" y="6083424"/>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23"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4" name="Rectangle 23"/>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5" name="Rectangle 24"/>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6"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1" name="Picture Placeholder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4201" y="1312944"/>
            <a:ext cx="5786483" cy="5910090"/>
          </a:xfrm>
          <a:prstGeom prst="rect">
            <a:avLst/>
          </a:prstGeom>
        </p:spPr>
      </p:pic>
      <p:cxnSp>
        <p:nvCxnSpPr>
          <p:cNvPr id="22" name="Straight Connector 21"/>
          <p:cNvCxnSpPr/>
          <p:nvPr userDrawn="1"/>
        </p:nvCxnSpPr>
        <p:spPr>
          <a:xfrm>
            <a:off x="7108992" y="2240375"/>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28911" y="2601889"/>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9696032" y="3676250"/>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5141832" y="3650787"/>
            <a:ext cx="0" cy="941979"/>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7385203" y="3323804"/>
            <a:ext cx="0" cy="3112181"/>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926558" y="4057019"/>
            <a:ext cx="0" cy="1849422"/>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22"/>
          </p:nvPr>
        </p:nvSpPr>
        <p:spPr>
          <a:xfrm>
            <a:off x="5758082" y="2211842"/>
            <a:ext cx="1312947" cy="931156"/>
          </a:xfrm>
        </p:spPr>
        <p:txBody>
          <a:bodyPr>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3" name="Text Placeholder 7"/>
          <p:cNvSpPr>
            <a:spLocks noGrp="1"/>
          </p:cNvSpPr>
          <p:nvPr>
            <p:ph type="body" sz="quarter" idx="23"/>
          </p:nvPr>
        </p:nvSpPr>
        <p:spPr>
          <a:xfrm>
            <a:off x="7938402" y="2558718"/>
            <a:ext cx="1312947" cy="931156"/>
          </a:xfrm>
        </p:spPr>
        <p:txBody>
          <a:bodyPr>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4" name="Text Placeholder 7"/>
          <p:cNvSpPr>
            <a:spLocks noGrp="1"/>
          </p:cNvSpPr>
          <p:nvPr>
            <p:ph type="body" sz="quarter" idx="24"/>
          </p:nvPr>
        </p:nvSpPr>
        <p:spPr>
          <a:xfrm>
            <a:off x="8383085" y="3716541"/>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5" name="Text Placeholder 7"/>
          <p:cNvSpPr>
            <a:spLocks noGrp="1"/>
          </p:cNvSpPr>
          <p:nvPr>
            <p:ph type="body" sz="quarter" idx="25"/>
          </p:nvPr>
        </p:nvSpPr>
        <p:spPr>
          <a:xfrm>
            <a:off x="5141832" y="3716541"/>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6" name="Text Placeholder 7"/>
          <p:cNvSpPr>
            <a:spLocks noGrp="1"/>
          </p:cNvSpPr>
          <p:nvPr>
            <p:ph type="body" sz="quarter" idx="26"/>
          </p:nvPr>
        </p:nvSpPr>
        <p:spPr>
          <a:xfrm>
            <a:off x="5585139" y="5029100"/>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7" name="Text Placeholder 7"/>
          <p:cNvSpPr>
            <a:spLocks noGrp="1"/>
          </p:cNvSpPr>
          <p:nvPr>
            <p:ph type="body" sz="quarter" idx="27"/>
          </p:nvPr>
        </p:nvSpPr>
        <p:spPr>
          <a:xfrm>
            <a:off x="7384786" y="5571586"/>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870962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1 Column,  Map, Data">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2" name="Title 1"/>
          <p:cNvSpPr>
            <a:spLocks noGrp="1"/>
          </p:cNvSpPr>
          <p:nvPr>
            <p:ph type="title"/>
          </p:nvPr>
        </p:nvSpPr>
        <p:spPr>
          <a:xfrm>
            <a:off x="411285" y="1247925"/>
            <a:ext cx="4022169" cy="987194"/>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8" y="2282649"/>
            <a:ext cx="4021275" cy="1375463"/>
          </a:xfrm>
        </p:spPr>
        <p:txBody>
          <a:bodyPr numCol="1" spcCol="196002" anchor="t" anchorCtr="0">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4" name="Text Placeholder 3"/>
          <p:cNvSpPr>
            <a:spLocks noGrp="1"/>
          </p:cNvSpPr>
          <p:nvPr>
            <p:ph type="body" sz="quarter" idx="16"/>
          </p:nvPr>
        </p:nvSpPr>
        <p:spPr>
          <a:xfrm>
            <a:off x="401003" y="3658112"/>
            <a:ext cx="4040871" cy="351808"/>
          </a:xfrm>
        </p:spPr>
        <p:txBody>
          <a:bodyPr anchor="b" anchorCtr="0">
            <a:normAutofit/>
          </a:bodyPr>
          <a:lstStyle>
            <a:lvl1pPr>
              <a:defRPr sz="1200">
                <a:solidFill>
                  <a:schemeClr val="tx2"/>
                </a:solidFill>
              </a:defRPr>
            </a:lvl1pPr>
          </a:lstStyle>
          <a:p>
            <a:pPr lvl="0"/>
            <a:r>
              <a:rPr lang="en-US" dirty="0"/>
              <a:t>Click to edit Master text styles</a:t>
            </a:r>
          </a:p>
        </p:txBody>
      </p:sp>
      <p:sp>
        <p:nvSpPr>
          <p:cNvPr id="14" name="Text Placeholder 3"/>
          <p:cNvSpPr>
            <a:spLocks noGrp="1"/>
          </p:cNvSpPr>
          <p:nvPr>
            <p:ph type="body" sz="quarter" idx="17"/>
          </p:nvPr>
        </p:nvSpPr>
        <p:spPr>
          <a:xfrm>
            <a:off x="401003" y="3943444"/>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17" name="Text Placeholder 3"/>
          <p:cNvSpPr>
            <a:spLocks noGrp="1"/>
          </p:cNvSpPr>
          <p:nvPr>
            <p:ph type="body" sz="quarter" idx="18"/>
          </p:nvPr>
        </p:nvSpPr>
        <p:spPr>
          <a:xfrm>
            <a:off x="401003" y="4723347"/>
            <a:ext cx="4040871" cy="351808"/>
          </a:xfrm>
        </p:spPr>
        <p:txBody>
          <a:bodyPr anchor="b" anchorCtr="0">
            <a:normAutofit/>
          </a:bodyPr>
          <a:lstStyle>
            <a:lvl1pPr>
              <a:defRPr sz="1200">
                <a:solidFill>
                  <a:schemeClr val="tx2"/>
                </a:solidFill>
              </a:defRPr>
            </a:lvl1pPr>
          </a:lstStyle>
          <a:p>
            <a:pPr lvl="0"/>
            <a:r>
              <a:rPr lang="en-US" dirty="0"/>
              <a:t>Click to edit Master text styles</a:t>
            </a:r>
          </a:p>
        </p:txBody>
      </p:sp>
      <p:sp>
        <p:nvSpPr>
          <p:cNvPr id="18" name="Text Placeholder 3"/>
          <p:cNvSpPr>
            <a:spLocks noGrp="1"/>
          </p:cNvSpPr>
          <p:nvPr>
            <p:ph type="body" sz="quarter" idx="19"/>
          </p:nvPr>
        </p:nvSpPr>
        <p:spPr>
          <a:xfrm>
            <a:off x="401003" y="5008679"/>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19" name="Text Placeholder 3"/>
          <p:cNvSpPr>
            <a:spLocks noGrp="1"/>
          </p:cNvSpPr>
          <p:nvPr>
            <p:ph type="body" sz="quarter" idx="20"/>
          </p:nvPr>
        </p:nvSpPr>
        <p:spPr>
          <a:xfrm>
            <a:off x="401003" y="5798092"/>
            <a:ext cx="4040871" cy="351808"/>
          </a:xfrm>
        </p:spPr>
        <p:txBody>
          <a:bodyPr anchor="b" anchorCtr="0">
            <a:normAutofit/>
          </a:bodyPr>
          <a:lstStyle>
            <a:lvl1pPr>
              <a:defRPr sz="1200">
                <a:solidFill>
                  <a:schemeClr val="tx2"/>
                </a:solidFill>
              </a:defRPr>
            </a:lvl1pPr>
          </a:lstStyle>
          <a:p>
            <a:pPr lvl="0"/>
            <a:r>
              <a:rPr lang="en-US" dirty="0"/>
              <a:t>Click to edit Master text styles</a:t>
            </a:r>
          </a:p>
        </p:txBody>
      </p:sp>
      <p:sp>
        <p:nvSpPr>
          <p:cNvPr id="20" name="Text Placeholder 3"/>
          <p:cNvSpPr>
            <a:spLocks noGrp="1"/>
          </p:cNvSpPr>
          <p:nvPr>
            <p:ph type="body" sz="quarter" idx="21"/>
          </p:nvPr>
        </p:nvSpPr>
        <p:spPr>
          <a:xfrm>
            <a:off x="401003" y="6083424"/>
            <a:ext cx="4040871" cy="733041"/>
          </a:xfrm>
        </p:spPr>
        <p:txBody>
          <a:bodyPr anchor="t" anchorCtr="0">
            <a:noAutofit/>
          </a:bodyPr>
          <a:lstStyle>
            <a:lvl1pPr>
              <a:defRPr sz="4800" b="1">
                <a:solidFill>
                  <a:schemeClr val="accent1"/>
                </a:solidFill>
              </a:defRPr>
            </a:lvl1pPr>
          </a:lstStyle>
          <a:p>
            <a:pPr lvl="0"/>
            <a:r>
              <a:rPr lang="en-US" dirty="0"/>
              <a:t>Click to edit</a:t>
            </a:r>
          </a:p>
        </p:txBody>
      </p:sp>
      <p:sp>
        <p:nvSpPr>
          <p:cNvPr id="23"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4" name="Rectangle 23"/>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5" name="Rectangle 24"/>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6"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1" name="Picture Placeholder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4201" y="1312944"/>
            <a:ext cx="5786483" cy="5910090"/>
          </a:xfrm>
          <a:prstGeom prst="rect">
            <a:avLst/>
          </a:prstGeom>
        </p:spPr>
      </p:pic>
      <p:cxnSp>
        <p:nvCxnSpPr>
          <p:cNvPr id="22" name="Straight Connector 21"/>
          <p:cNvCxnSpPr/>
          <p:nvPr userDrawn="1"/>
        </p:nvCxnSpPr>
        <p:spPr>
          <a:xfrm>
            <a:off x="7108992" y="2240375"/>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28911" y="2601889"/>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9696032" y="3676250"/>
            <a:ext cx="0" cy="916517"/>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5141832" y="3650787"/>
            <a:ext cx="0" cy="941979"/>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7385203" y="3323804"/>
            <a:ext cx="0" cy="3112181"/>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926558" y="4057019"/>
            <a:ext cx="0" cy="1849422"/>
          </a:xfrm>
          <a:prstGeom prst="line">
            <a:avLst/>
          </a:prstGeom>
          <a:ln w="19050">
            <a:beve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22"/>
          </p:nvPr>
        </p:nvSpPr>
        <p:spPr>
          <a:xfrm>
            <a:off x="5758082" y="2211842"/>
            <a:ext cx="1312947" cy="931156"/>
          </a:xfrm>
        </p:spPr>
        <p:txBody>
          <a:bodyPr>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3" name="Text Placeholder 7"/>
          <p:cNvSpPr>
            <a:spLocks noGrp="1"/>
          </p:cNvSpPr>
          <p:nvPr>
            <p:ph type="body" sz="quarter" idx="23"/>
          </p:nvPr>
        </p:nvSpPr>
        <p:spPr>
          <a:xfrm>
            <a:off x="7938402" y="2558718"/>
            <a:ext cx="1312947" cy="931156"/>
          </a:xfrm>
        </p:spPr>
        <p:txBody>
          <a:bodyPr>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4" name="Text Placeholder 7"/>
          <p:cNvSpPr>
            <a:spLocks noGrp="1"/>
          </p:cNvSpPr>
          <p:nvPr>
            <p:ph type="body" sz="quarter" idx="24"/>
          </p:nvPr>
        </p:nvSpPr>
        <p:spPr>
          <a:xfrm>
            <a:off x="8383085" y="3716541"/>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5" name="Text Placeholder 7"/>
          <p:cNvSpPr>
            <a:spLocks noGrp="1"/>
          </p:cNvSpPr>
          <p:nvPr>
            <p:ph type="body" sz="quarter" idx="25"/>
          </p:nvPr>
        </p:nvSpPr>
        <p:spPr>
          <a:xfrm>
            <a:off x="5141832" y="3716541"/>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6" name="Text Placeholder 7"/>
          <p:cNvSpPr>
            <a:spLocks noGrp="1"/>
          </p:cNvSpPr>
          <p:nvPr>
            <p:ph type="body" sz="quarter" idx="26"/>
          </p:nvPr>
        </p:nvSpPr>
        <p:spPr>
          <a:xfrm>
            <a:off x="5585139" y="5029100"/>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7" name="Text Placeholder 7"/>
          <p:cNvSpPr>
            <a:spLocks noGrp="1"/>
          </p:cNvSpPr>
          <p:nvPr>
            <p:ph type="body" sz="quarter" idx="27"/>
          </p:nvPr>
        </p:nvSpPr>
        <p:spPr>
          <a:xfrm>
            <a:off x="7384786" y="5571586"/>
            <a:ext cx="1312947" cy="931156"/>
          </a:xfrm>
        </p:spPr>
        <p:txBody>
          <a:bodyPr anchor="b" anchorCtr="0">
            <a:noAutofit/>
          </a:bodyPr>
          <a:lstStyle>
            <a:lvl1pPr>
              <a:spcBef>
                <a:spcPts val="327"/>
              </a:spcBef>
              <a:tabLst>
                <a:tab pos="1464149" algn="r"/>
              </a:tabLst>
              <a:defRPr sz="1000"/>
            </a:lvl1pPr>
            <a:lvl2pPr>
              <a:defRPr sz="1000"/>
            </a:lvl2pPr>
            <a:lvl3pPr>
              <a:defRPr sz="1000"/>
            </a:lvl3pPr>
            <a:lvl4pPr>
              <a:defRPr sz="1000"/>
            </a:lvl4pPr>
            <a:lvl5pPr>
              <a:defRPr sz="1000"/>
            </a:lvl5pPr>
          </a:lstStyle>
          <a:p>
            <a:pPr lvl="0"/>
            <a:r>
              <a:rPr lang="en-US" dirty="0"/>
              <a:t>Click to edit Master text styles</a:t>
            </a: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1240054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2004086"/>
            <a:ext cx="7057023" cy="1501751"/>
          </a:xfrm>
        </p:spPr>
        <p:txBody>
          <a:bodyPr anchor="t">
            <a:normAutofit/>
          </a:bodyPr>
          <a:lstStyle>
            <a:lvl1pPr algn="l">
              <a:defRPr sz="4800" b="1" cap="none" baseline="0"/>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Text Placeholder 9"/>
          <p:cNvSpPr>
            <a:spLocks noGrp="1"/>
          </p:cNvSpPr>
          <p:nvPr>
            <p:ph type="body" sz="quarter" idx="13"/>
          </p:nvPr>
        </p:nvSpPr>
        <p:spPr>
          <a:xfrm>
            <a:off x="411285" y="3658111"/>
            <a:ext cx="7065527" cy="3484833"/>
          </a:xfrm>
        </p:spPr>
        <p:txBody>
          <a:bodyPr>
            <a:normAutofit/>
          </a:bodyPr>
          <a:lstStyle>
            <a:lvl1pPr marL="197064" indent="-197064">
              <a:spcBef>
                <a:spcPts val="871"/>
              </a:spcBef>
              <a:buFont typeface="Arial" panose="020B0604020202020204" pitchFamily="34" charset="0"/>
              <a:buChar char="‒"/>
              <a:defRPr sz="1700"/>
            </a:lvl1pPr>
          </a:lstStyle>
          <a:p>
            <a:pPr lvl="0"/>
            <a:r>
              <a:rPr lang="en-US" dirty="0"/>
              <a:t>Click to edit Master text styles</a:t>
            </a:r>
          </a:p>
        </p:txBody>
      </p:sp>
      <p:sp>
        <p:nvSpPr>
          <p:cNvPr id="13" name="Text Placeholder 12"/>
          <p:cNvSpPr>
            <a:spLocks noGrp="1"/>
          </p:cNvSpPr>
          <p:nvPr>
            <p:ph type="body" sz="quarter" idx="15"/>
          </p:nvPr>
        </p:nvSpPr>
        <p:spPr>
          <a:xfrm>
            <a:off x="5819677" y="1102557"/>
            <a:ext cx="4416169" cy="5147609"/>
          </a:xfrm>
        </p:spPr>
        <p:txBody>
          <a:bodyPr lIns="0" tIns="0" rIns="0" bIns="0">
            <a:noAutofit/>
          </a:bodyPr>
          <a:lstStyle>
            <a:lvl1pPr algn="r">
              <a:defRPr sz="54400" b="1">
                <a:solidFill>
                  <a:schemeClr val="accent1"/>
                </a:solidFill>
              </a:defRPr>
            </a:lvl1pPr>
          </a:lstStyle>
          <a:p>
            <a:pPr lvl="0"/>
            <a:r>
              <a:rPr lang="en-US" dirty="0"/>
              <a:t>Click to edit Master text styles</a:t>
            </a:r>
          </a:p>
        </p:txBody>
      </p:sp>
      <p:sp>
        <p:nvSpPr>
          <p:cNvPr id="17" name="Rectangle 17"/>
          <p:cNvSpPr/>
          <p:nvPr userDrawn="1"/>
        </p:nvSpPr>
        <p:spPr>
          <a:xfrm>
            <a:off x="967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83272"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Rectangle 18"/>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4263544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2004086"/>
            <a:ext cx="7057023" cy="1501751"/>
          </a:xfrm>
        </p:spPr>
        <p:txBody>
          <a:bodyPr anchor="t">
            <a:normAutofit/>
          </a:bodyPr>
          <a:lstStyle>
            <a:lvl1pPr algn="l">
              <a:defRPr sz="4800" b="1" cap="none" baseline="0"/>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Text Placeholder 9"/>
          <p:cNvSpPr>
            <a:spLocks noGrp="1"/>
          </p:cNvSpPr>
          <p:nvPr>
            <p:ph type="body" sz="quarter" idx="13"/>
          </p:nvPr>
        </p:nvSpPr>
        <p:spPr>
          <a:xfrm>
            <a:off x="411285" y="3658111"/>
            <a:ext cx="7065527" cy="3484833"/>
          </a:xfrm>
        </p:spPr>
        <p:txBody>
          <a:bodyPr>
            <a:normAutofit/>
          </a:bodyPr>
          <a:lstStyle>
            <a:lvl1pPr marL="197064" indent="-197064">
              <a:spcBef>
                <a:spcPts val="871"/>
              </a:spcBef>
              <a:buFont typeface="Arial" panose="020B0604020202020204" pitchFamily="34" charset="0"/>
              <a:buChar char="‒"/>
              <a:defRPr sz="1700"/>
            </a:lvl1pPr>
          </a:lstStyle>
          <a:p>
            <a:pPr lvl="0"/>
            <a:r>
              <a:rPr lang="en-US" dirty="0"/>
              <a:t>Click to edit Master text styles</a:t>
            </a:r>
          </a:p>
        </p:txBody>
      </p:sp>
      <p:sp>
        <p:nvSpPr>
          <p:cNvPr id="13" name="Text Placeholder 12"/>
          <p:cNvSpPr>
            <a:spLocks noGrp="1"/>
          </p:cNvSpPr>
          <p:nvPr>
            <p:ph type="body" sz="quarter" idx="15"/>
          </p:nvPr>
        </p:nvSpPr>
        <p:spPr>
          <a:xfrm>
            <a:off x="5819677" y="1102557"/>
            <a:ext cx="4416169" cy="5147609"/>
          </a:xfrm>
        </p:spPr>
        <p:txBody>
          <a:bodyPr lIns="0" tIns="0" rIns="0" bIns="0">
            <a:noAutofit/>
          </a:bodyPr>
          <a:lstStyle>
            <a:lvl1pPr algn="r">
              <a:defRPr sz="54400" b="1">
                <a:solidFill>
                  <a:schemeClr val="accent1"/>
                </a:solidFill>
              </a:defRPr>
            </a:lvl1pPr>
          </a:lstStyle>
          <a:p>
            <a:pPr lvl="0"/>
            <a:r>
              <a:rPr lang="en-US" dirty="0"/>
              <a:t>Click to edit Master text styles</a:t>
            </a:r>
          </a:p>
        </p:txBody>
      </p:sp>
      <p:sp>
        <p:nvSpPr>
          <p:cNvPr id="17" name="Rectangle 17"/>
          <p:cNvSpPr/>
          <p:nvPr userDrawn="1"/>
        </p:nvSpPr>
        <p:spPr>
          <a:xfrm>
            <a:off x="967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83272"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Rectangle 18"/>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115694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2004086"/>
            <a:ext cx="7057023" cy="1501751"/>
          </a:xfrm>
        </p:spPr>
        <p:txBody>
          <a:bodyPr anchor="t">
            <a:normAutofit/>
          </a:bodyPr>
          <a:lstStyle>
            <a:lvl1pPr algn="l">
              <a:defRPr sz="4800" b="1" cap="none" baseline="0">
                <a:solidFill>
                  <a:schemeClr val="tx2"/>
                </a:solidFill>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Text Placeholder 9"/>
          <p:cNvSpPr>
            <a:spLocks noGrp="1"/>
          </p:cNvSpPr>
          <p:nvPr>
            <p:ph type="body" sz="quarter" idx="13"/>
          </p:nvPr>
        </p:nvSpPr>
        <p:spPr>
          <a:xfrm>
            <a:off x="411285" y="3658111"/>
            <a:ext cx="7065527" cy="3484833"/>
          </a:xfrm>
        </p:spPr>
        <p:txBody>
          <a:bodyPr>
            <a:normAutofit/>
          </a:bodyPr>
          <a:lstStyle>
            <a:lvl1pPr marL="197064" indent="-197064">
              <a:spcBef>
                <a:spcPts val="871"/>
              </a:spcBef>
              <a:buFont typeface="Arial" panose="020B0604020202020204" pitchFamily="34" charset="0"/>
              <a:buChar char="‒"/>
              <a:defRPr sz="1700">
                <a:solidFill>
                  <a:schemeClr val="tx2"/>
                </a:solidFill>
              </a:defRPr>
            </a:lvl1pPr>
          </a:lstStyle>
          <a:p>
            <a:pPr lvl="0"/>
            <a:r>
              <a:rPr lang="en-US" dirty="0"/>
              <a:t>Click to edit Master text styles</a:t>
            </a:r>
          </a:p>
        </p:txBody>
      </p:sp>
      <p:sp>
        <p:nvSpPr>
          <p:cNvPr id="13" name="Text Placeholder 12"/>
          <p:cNvSpPr>
            <a:spLocks noGrp="1"/>
          </p:cNvSpPr>
          <p:nvPr>
            <p:ph type="body" sz="quarter" idx="15"/>
          </p:nvPr>
        </p:nvSpPr>
        <p:spPr>
          <a:xfrm>
            <a:off x="5819677" y="1102557"/>
            <a:ext cx="4416169" cy="5147609"/>
          </a:xfrm>
        </p:spPr>
        <p:txBody>
          <a:bodyPr lIns="0" tIns="0" rIns="0" bIns="0">
            <a:noAutofit/>
          </a:bodyPr>
          <a:lstStyle>
            <a:lvl1pPr algn="r">
              <a:defRPr sz="54400" b="1">
                <a:solidFill>
                  <a:schemeClr val="accent1"/>
                </a:solidFill>
              </a:defRPr>
            </a:lvl1pPr>
          </a:lstStyle>
          <a:p>
            <a:pPr lvl="0"/>
            <a:r>
              <a:rPr lang="en-US" dirty="0"/>
              <a:t>Click to edit Master text styles</a:t>
            </a:r>
          </a:p>
        </p:txBody>
      </p:sp>
      <p:sp>
        <p:nvSpPr>
          <p:cNvPr id="17" name="Rectangle 17"/>
          <p:cNvSpPr/>
          <p:nvPr userDrawn="1"/>
        </p:nvSpPr>
        <p:spPr>
          <a:xfrm>
            <a:off x="967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83272"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Rectangle 18"/>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1082512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1 Column,  2 Case Studi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3761026" y="1312521"/>
            <a:ext cx="3132618" cy="2345590"/>
          </a:xfrm>
        </p:spPr>
        <p:txBody>
          <a:bodyPr/>
          <a:lstStyle/>
          <a:p>
            <a:endParaRPr lang="en-GB"/>
          </a:p>
        </p:txBody>
      </p:sp>
      <p:sp>
        <p:nvSpPr>
          <p:cNvPr id="2" name="Title 1"/>
          <p:cNvSpPr>
            <a:spLocks noGrp="1"/>
          </p:cNvSpPr>
          <p:nvPr>
            <p:ph type="title"/>
          </p:nvPr>
        </p:nvSpPr>
        <p:spPr>
          <a:xfrm>
            <a:off x="411285" y="1247925"/>
            <a:ext cx="3060643" cy="2454817"/>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9" y="3995918"/>
            <a:ext cx="3060639" cy="3288798"/>
          </a:xfrm>
        </p:spPr>
        <p:txBody>
          <a:bodyPr numCol="1" spcCol="196002" anchor="t" anchorCtr="0">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7111115" y="1312521"/>
            <a:ext cx="3132618" cy="2345590"/>
          </a:xfrm>
        </p:spPr>
        <p:txBody>
          <a:bodyPr/>
          <a:lstStyle/>
          <a:p>
            <a:endParaRPr lang="en-GB"/>
          </a:p>
        </p:txBody>
      </p:sp>
      <p:sp>
        <p:nvSpPr>
          <p:cNvPr id="11" name="Text Placeholder 10"/>
          <p:cNvSpPr>
            <a:spLocks noGrp="1"/>
          </p:cNvSpPr>
          <p:nvPr>
            <p:ph type="body" sz="quarter" idx="17"/>
          </p:nvPr>
        </p:nvSpPr>
        <p:spPr>
          <a:xfrm>
            <a:off x="3647135"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3647135" y="4169130"/>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3647135"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3647135" y="476953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3647135"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3647135" y="538024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3647135"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3647135" y="6010347"/>
            <a:ext cx="2964461" cy="1134077"/>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bg1"/>
                </a:solidFill>
              </a:defRPr>
            </a:lvl1pPr>
          </a:lstStyle>
          <a:p>
            <a:pPr lvl="0"/>
            <a:r>
              <a:rPr lang="en-US" dirty="0"/>
              <a:t>Click to edit Master text styles</a:t>
            </a:r>
          </a:p>
        </p:txBody>
      </p:sp>
      <p:sp>
        <p:nvSpPr>
          <p:cNvPr id="53"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30" name="TextBox 29"/>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2834971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1 Column,  2 Case Studies">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3761026" y="1312521"/>
            <a:ext cx="3132618" cy="2345590"/>
          </a:xfrm>
        </p:spPr>
        <p:txBody>
          <a:bodyPr/>
          <a:lstStyle/>
          <a:p>
            <a:endParaRPr lang="en-GB"/>
          </a:p>
        </p:txBody>
      </p:sp>
      <p:sp>
        <p:nvSpPr>
          <p:cNvPr id="2" name="Title 1"/>
          <p:cNvSpPr>
            <a:spLocks noGrp="1"/>
          </p:cNvSpPr>
          <p:nvPr>
            <p:ph type="title"/>
          </p:nvPr>
        </p:nvSpPr>
        <p:spPr>
          <a:xfrm>
            <a:off x="411285" y="1247925"/>
            <a:ext cx="3060643" cy="2454817"/>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9" y="3995918"/>
            <a:ext cx="3060639" cy="3288798"/>
          </a:xfrm>
        </p:spPr>
        <p:txBody>
          <a:bodyPr numCol="1" spcCol="196002" anchor="t" anchorCtr="0">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7111115" y="1312521"/>
            <a:ext cx="3132618" cy="2345590"/>
          </a:xfrm>
        </p:spPr>
        <p:txBody>
          <a:bodyPr/>
          <a:lstStyle/>
          <a:p>
            <a:endParaRPr lang="en-GB"/>
          </a:p>
        </p:txBody>
      </p:sp>
      <p:sp>
        <p:nvSpPr>
          <p:cNvPr id="11" name="Text Placeholder 10"/>
          <p:cNvSpPr>
            <a:spLocks noGrp="1"/>
          </p:cNvSpPr>
          <p:nvPr>
            <p:ph type="body" sz="quarter" idx="17"/>
          </p:nvPr>
        </p:nvSpPr>
        <p:spPr>
          <a:xfrm>
            <a:off x="3647135"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3647135" y="4169130"/>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3647135"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3647135" y="476953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3647135"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3647135" y="538024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3647135"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3647135" y="6010347"/>
            <a:ext cx="2964461" cy="1134077"/>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bg1"/>
                </a:solidFill>
              </a:defRPr>
            </a:lvl1pPr>
          </a:lstStyle>
          <a:p>
            <a:pPr lvl="0"/>
            <a:r>
              <a:rPr lang="en-US" dirty="0"/>
              <a:t>Click to edit Master text styles</a:t>
            </a:r>
          </a:p>
        </p:txBody>
      </p:sp>
      <p:sp>
        <p:nvSpPr>
          <p:cNvPr id="53"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931275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1 Column,  2 Case Studies">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3761026" y="1312521"/>
            <a:ext cx="3132618" cy="2345590"/>
          </a:xfrm>
        </p:spPr>
        <p:txBody>
          <a:bodyPr/>
          <a:lstStyle>
            <a:lvl1pPr>
              <a:defRPr>
                <a:solidFill>
                  <a:schemeClr val="tx2"/>
                </a:solidFill>
              </a:defRPr>
            </a:lvl1pPr>
          </a:lstStyle>
          <a:p>
            <a:endParaRPr lang="en-GB"/>
          </a:p>
        </p:txBody>
      </p:sp>
      <p:sp>
        <p:nvSpPr>
          <p:cNvPr id="2" name="Title 1"/>
          <p:cNvSpPr>
            <a:spLocks noGrp="1"/>
          </p:cNvSpPr>
          <p:nvPr>
            <p:ph type="title"/>
          </p:nvPr>
        </p:nvSpPr>
        <p:spPr>
          <a:xfrm>
            <a:off x="411285" y="1247925"/>
            <a:ext cx="3060643" cy="2454817"/>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11289" y="3995918"/>
            <a:ext cx="3060639" cy="3288798"/>
          </a:xfrm>
        </p:spPr>
        <p:txBody>
          <a:bodyPr numCol="1" spcCol="196002" anchor="t" anchorCtr="0">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7111115" y="1312521"/>
            <a:ext cx="3132618" cy="2345590"/>
          </a:xfrm>
        </p:spPr>
        <p:txBody>
          <a:bodyPr/>
          <a:lstStyle>
            <a:lvl1pPr>
              <a:defRPr>
                <a:solidFill>
                  <a:schemeClr val="tx2"/>
                </a:solidFill>
              </a:defRPr>
            </a:lvl1pPr>
          </a:lstStyle>
          <a:p>
            <a:endParaRPr lang="en-GB"/>
          </a:p>
        </p:txBody>
      </p:sp>
      <p:sp>
        <p:nvSpPr>
          <p:cNvPr id="11" name="Text Placeholder 10"/>
          <p:cNvSpPr>
            <a:spLocks noGrp="1"/>
          </p:cNvSpPr>
          <p:nvPr>
            <p:ph type="body" sz="quarter" idx="17"/>
          </p:nvPr>
        </p:nvSpPr>
        <p:spPr>
          <a:xfrm>
            <a:off x="3647135"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3647135" y="4169130"/>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3647135"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3647135" y="4769539"/>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3647135"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3647135" y="5380249"/>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3647135"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3647135" y="6010347"/>
            <a:ext cx="2964461" cy="1134077"/>
          </a:xfrm>
        </p:spPr>
        <p:txBody>
          <a:bodyPr>
            <a:noAutofit/>
          </a:bodyPr>
          <a:lstStyle>
            <a:lvl1pPr>
              <a:defRPr sz="1200">
                <a:solidFill>
                  <a:schemeClr val="tx2"/>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tx2"/>
                </a:solidFill>
              </a:defRPr>
            </a:lvl1pPr>
          </a:lstStyle>
          <a:p>
            <a:pPr lvl="0"/>
            <a:r>
              <a:rPr lang="en-US" dirty="0"/>
              <a:t>Click to edit Master text styles</a:t>
            </a:r>
          </a:p>
        </p:txBody>
      </p:sp>
      <p:sp>
        <p:nvSpPr>
          <p:cNvPr id="53"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1141666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3 Case Studi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3761026" y="1312521"/>
            <a:ext cx="3132618" cy="2345590"/>
          </a:xfrm>
        </p:spPr>
        <p:txBody>
          <a:bodyPr/>
          <a:lstStyle/>
          <a:p>
            <a:endParaRPr lang="en-GB" dirty="0"/>
          </a:p>
        </p:txBody>
      </p:sp>
      <p:sp>
        <p:nvSpPr>
          <p:cNvPr id="2" name="Title 1"/>
          <p:cNvSpPr>
            <a:spLocks noGrp="1"/>
          </p:cNvSpPr>
          <p:nvPr>
            <p:ph type="title"/>
          </p:nvPr>
        </p:nvSpPr>
        <p:spPr>
          <a:xfrm>
            <a:off x="411284" y="661917"/>
            <a:ext cx="7978654" cy="555410"/>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7111115" y="1312521"/>
            <a:ext cx="3132618" cy="2345590"/>
          </a:xfrm>
        </p:spPr>
        <p:txBody>
          <a:bodyPr/>
          <a:lstStyle/>
          <a:p>
            <a:endParaRPr lang="en-GB"/>
          </a:p>
        </p:txBody>
      </p:sp>
      <p:sp>
        <p:nvSpPr>
          <p:cNvPr id="11" name="Text Placeholder 10"/>
          <p:cNvSpPr>
            <a:spLocks noGrp="1"/>
          </p:cNvSpPr>
          <p:nvPr>
            <p:ph type="body" sz="quarter" idx="17"/>
          </p:nvPr>
        </p:nvSpPr>
        <p:spPr>
          <a:xfrm>
            <a:off x="3647135"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3647135" y="4169130"/>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3647135"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3647135" y="476953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3647135"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3647135" y="538024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3647135"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3647135" y="6010347"/>
            <a:ext cx="2964461" cy="1134077"/>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bg1"/>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5" y="1312521"/>
            <a:ext cx="3132618" cy="2345590"/>
          </a:xfrm>
        </p:spPr>
        <p:txBody>
          <a:bodyPr/>
          <a:lstStyle/>
          <a:p>
            <a:endParaRPr lang="en-GB" dirty="0"/>
          </a:p>
        </p:txBody>
      </p:sp>
      <p:sp>
        <p:nvSpPr>
          <p:cNvPr id="31" name="Text Placeholder 10"/>
          <p:cNvSpPr>
            <a:spLocks noGrp="1"/>
          </p:cNvSpPr>
          <p:nvPr>
            <p:ph type="body" sz="quarter" idx="34"/>
          </p:nvPr>
        </p:nvSpPr>
        <p:spPr>
          <a:xfrm>
            <a:off x="297394"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2" name="Text Placeholder 10"/>
          <p:cNvSpPr>
            <a:spLocks noGrp="1"/>
          </p:cNvSpPr>
          <p:nvPr>
            <p:ph type="body" sz="quarter" idx="35"/>
          </p:nvPr>
        </p:nvSpPr>
        <p:spPr>
          <a:xfrm>
            <a:off x="297394" y="4169130"/>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3" name="Text Placeholder 10"/>
          <p:cNvSpPr>
            <a:spLocks noGrp="1"/>
          </p:cNvSpPr>
          <p:nvPr>
            <p:ph type="body" sz="quarter" idx="36"/>
          </p:nvPr>
        </p:nvSpPr>
        <p:spPr>
          <a:xfrm>
            <a:off x="297394"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4" name="Text Placeholder 10"/>
          <p:cNvSpPr>
            <a:spLocks noGrp="1"/>
          </p:cNvSpPr>
          <p:nvPr>
            <p:ph type="body" sz="quarter" idx="37"/>
          </p:nvPr>
        </p:nvSpPr>
        <p:spPr>
          <a:xfrm>
            <a:off x="297394" y="476953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5" name="Text Placeholder 10"/>
          <p:cNvSpPr>
            <a:spLocks noGrp="1"/>
          </p:cNvSpPr>
          <p:nvPr>
            <p:ph type="body" sz="quarter" idx="38"/>
          </p:nvPr>
        </p:nvSpPr>
        <p:spPr>
          <a:xfrm>
            <a:off x="297394"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6" name="Text Placeholder 10"/>
          <p:cNvSpPr>
            <a:spLocks noGrp="1"/>
          </p:cNvSpPr>
          <p:nvPr>
            <p:ph type="body" sz="quarter" idx="39"/>
          </p:nvPr>
        </p:nvSpPr>
        <p:spPr>
          <a:xfrm>
            <a:off x="297394" y="538024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7" name="Text Placeholder 10"/>
          <p:cNvSpPr>
            <a:spLocks noGrp="1"/>
          </p:cNvSpPr>
          <p:nvPr>
            <p:ph type="body" sz="quarter" idx="40"/>
          </p:nvPr>
        </p:nvSpPr>
        <p:spPr>
          <a:xfrm>
            <a:off x="297394"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3" name="Text Placeholder 10"/>
          <p:cNvSpPr>
            <a:spLocks noGrp="1"/>
          </p:cNvSpPr>
          <p:nvPr>
            <p:ph type="body" sz="quarter" idx="41"/>
          </p:nvPr>
        </p:nvSpPr>
        <p:spPr>
          <a:xfrm>
            <a:off x="297394" y="6010347"/>
            <a:ext cx="2964461" cy="1134077"/>
          </a:xfrm>
        </p:spPr>
        <p:txBody>
          <a:bodyPr>
            <a:noAutofit/>
          </a:bodyPr>
          <a:lstStyle>
            <a:lvl1pPr>
              <a:defRPr sz="1200">
                <a:solidFill>
                  <a:schemeClr val="bg1"/>
                </a:solidFill>
              </a:defRPr>
            </a:lvl1pPr>
          </a:lstStyle>
          <a:p>
            <a:pPr lvl="0"/>
            <a:r>
              <a:rPr lang="en-US" dirty="0"/>
              <a:t>Click to edit Master text styles</a:t>
            </a:r>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55" name="Picture 5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56" name="TextBox 55"/>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3214647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3 Case Studies">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3761026" y="1312521"/>
            <a:ext cx="3132618" cy="2345590"/>
          </a:xfrm>
        </p:spPr>
        <p:txBody>
          <a:bodyPr/>
          <a:lstStyle/>
          <a:p>
            <a:endParaRPr lang="en-GB" dirty="0"/>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7111115" y="1312521"/>
            <a:ext cx="3132618" cy="2345590"/>
          </a:xfrm>
        </p:spPr>
        <p:txBody>
          <a:bodyPr/>
          <a:lstStyle/>
          <a:p>
            <a:endParaRPr lang="en-GB"/>
          </a:p>
        </p:txBody>
      </p:sp>
      <p:sp>
        <p:nvSpPr>
          <p:cNvPr id="11" name="Text Placeholder 10"/>
          <p:cNvSpPr>
            <a:spLocks noGrp="1"/>
          </p:cNvSpPr>
          <p:nvPr>
            <p:ph type="body" sz="quarter" idx="17"/>
          </p:nvPr>
        </p:nvSpPr>
        <p:spPr>
          <a:xfrm>
            <a:off x="3647135"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3647135" y="4169130"/>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3647135"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3647135" y="476953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3647135"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3647135" y="538024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3647135"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3647135" y="6010347"/>
            <a:ext cx="2964461" cy="1134077"/>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bg1"/>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5" y="1312521"/>
            <a:ext cx="3132618" cy="2345590"/>
          </a:xfrm>
        </p:spPr>
        <p:txBody>
          <a:bodyPr/>
          <a:lstStyle/>
          <a:p>
            <a:endParaRPr lang="en-GB" dirty="0"/>
          </a:p>
        </p:txBody>
      </p:sp>
      <p:sp>
        <p:nvSpPr>
          <p:cNvPr id="31" name="Text Placeholder 10"/>
          <p:cNvSpPr>
            <a:spLocks noGrp="1"/>
          </p:cNvSpPr>
          <p:nvPr>
            <p:ph type="body" sz="quarter" idx="34"/>
          </p:nvPr>
        </p:nvSpPr>
        <p:spPr>
          <a:xfrm>
            <a:off x="297394"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2" name="Text Placeholder 10"/>
          <p:cNvSpPr>
            <a:spLocks noGrp="1"/>
          </p:cNvSpPr>
          <p:nvPr>
            <p:ph type="body" sz="quarter" idx="35"/>
          </p:nvPr>
        </p:nvSpPr>
        <p:spPr>
          <a:xfrm>
            <a:off x="297394" y="4169130"/>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3" name="Text Placeholder 10"/>
          <p:cNvSpPr>
            <a:spLocks noGrp="1"/>
          </p:cNvSpPr>
          <p:nvPr>
            <p:ph type="body" sz="quarter" idx="36"/>
          </p:nvPr>
        </p:nvSpPr>
        <p:spPr>
          <a:xfrm>
            <a:off x="297394"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4" name="Text Placeholder 10"/>
          <p:cNvSpPr>
            <a:spLocks noGrp="1"/>
          </p:cNvSpPr>
          <p:nvPr>
            <p:ph type="body" sz="quarter" idx="37"/>
          </p:nvPr>
        </p:nvSpPr>
        <p:spPr>
          <a:xfrm>
            <a:off x="297394" y="476953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5" name="Text Placeholder 10"/>
          <p:cNvSpPr>
            <a:spLocks noGrp="1"/>
          </p:cNvSpPr>
          <p:nvPr>
            <p:ph type="body" sz="quarter" idx="38"/>
          </p:nvPr>
        </p:nvSpPr>
        <p:spPr>
          <a:xfrm>
            <a:off x="297394"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6" name="Text Placeholder 10"/>
          <p:cNvSpPr>
            <a:spLocks noGrp="1"/>
          </p:cNvSpPr>
          <p:nvPr>
            <p:ph type="body" sz="quarter" idx="39"/>
          </p:nvPr>
        </p:nvSpPr>
        <p:spPr>
          <a:xfrm>
            <a:off x="297394" y="5380249"/>
            <a:ext cx="2964461" cy="250291"/>
          </a:xfrm>
        </p:spPr>
        <p:txBody>
          <a:bodyPr>
            <a:noAutofit/>
          </a:bodyPr>
          <a:lstStyle>
            <a:lvl1pPr>
              <a:defRPr sz="1200">
                <a:solidFill>
                  <a:schemeClr val="bg1"/>
                </a:solidFill>
              </a:defRPr>
            </a:lvl1pPr>
          </a:lstStyle>
          <a:p>
            <a:pPr lvl="0"/>
            <a:r>
              <a:rPr lang="en-US" dirty="0"/>
              <a:t>Click to edit Master text styles</a:t>
            </a:r>
          </a:p>
        </p:txBody>
      </p:sp>
      <p:sp>
        <p:nvSpPr>
          <p:cNvPr id="37" name="Text Placeholder 10"/>
          <p:cNvSpPr>
            <a:spLocks noGrp="1"/>
          </p:cNvSpPr>
          <p:nvPr>
            <p:ph type="body" sz="quarter" idx="40"/>
          </p:nvPr>
        </p:nvSpPr>
        <p:spPr>
          <a:xfrm>
            <a:off x="297394"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3" name="Text Placeholder 10"/>
          <p:cNvSpPr>
            <a:spLocks noGrp="1"/>
          </p:cNvSpPr>
          <p:nvPr>
            <p:ph type="body" sz="quarter" idx="41"/>
          </p:nvPr>
        </p:nvSpPr>
        <p:spPr>
          <a:xfrm>
            <a:off x="297394" y="6010347"/>
            <a:ext cx="2964461" cy="1134077"/>
          </a:xfrm>
        </p:spPr>
        <p:txBody>
          <a:bodyPr>
            <a:noAutofit/>
          </a:bodyPr>
          <a:lstStyle>
            <a:lvl1pPr>
              <a:defRPr sz="1200">
                <a:solidFill>
                  <a:schemeClr val="bg1"/>
                </a:solidFill>
              </a:defRPr>
            </a:lvl1pPr>
          </a:lstStyle>
          <a:p>
            <a:pPr lvl="0"/>
            <a:r>
              <a:rPr lang="en-US" dirty="0"/>
              <a:t>Click to edit Master text styles</a:t>
            </a:r>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55" name="Picture 5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56" name="Title 1"/>
          <p:cNvSpPr>
            <a:spLocks noGrp="1"/>
          </p:cNvSpPr>
          <p:nvPr>
            <p:ph type="title"/>
          </p:nvPr>
        </p:nvSpPr>
        <p:spPr>
          <a:xfrm>
            <a:off x="411284" y="661917"/>
            <a:ext cx="7978654" cy="555410"/>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3475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BD5C1D-9F76-451B-8F62-0C349F01AC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08EE8065-0B5E-481C-9E37-A601042BD8D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 xmlns:a16="http://schemas.microsoft.com/office/drawing/2014/main" id="{9C97A841-FDFB-4B92-907C-C2C8F2055F1C}"/>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5" name="Slide Number Placeholder 4">
            <a:extLst>
              <a:ext uri="{FF2B5EF4-FFF2-40B4-BE49-F238E27FC236}">
                <a16:creationId xmlns="" xmlns:a16="http://schemas.microsoft.com/office/drawing/2014/main" id="{6277398B-7463-4BE7-9A87-B51175161B17}"/>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274513932"/>
      </p:ext>
    </p:extLst>
  </p:cSld>
  <p:clrMapOvr>
    <a:masterClrMapping/>
  </p:clrMapOvr>
  <p:hf sldNum="0"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3 Case Studies">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3761026" y="1312521"/>
            <a:ext cx="3132618" cy="2345590"/>
          </a:xfrm>
        </p:spPr>
        <p:txBody>
          <a:bodyPr/>
          <a:lstStyle>
            <a:lvl1pPr>
              <a:defRPr>
                <a:solidFill>
                  <a:schemeClr val="tx2"/>
                </a:solidFill>
              </a:defRPr>
            </a:lvl1pPr>
          </a:lstStyle>
          <a:p>
            <a:endParaRPr lang="en-GB" dirty="0"/>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7111115" y="1312521"/>
            <a:ext cx="3132618" cy="2345590"/>
          </a:xfrm>
        </p:spPr>
        <p:txBody>
          <a:bodyPr/>
          <a:lstStyle>
            <a:lvl1pPr>
              <a:defRPr>
                <a:solidFill>
                  <a:schemeClr val="tx2"/>
                </a:solidFill>
              </a:defRPr>
            </a:lvl1pPr>
          </a:lstStyle>
          <a:p>
            <a:endParaRPr lang="en-GB"/>
          </a:p>
        </p:txBody>
      </p:sp>
      <p:sp>
        <p:nvSpPr>
          <p:cNvPr id="11" name="Text Placeholder 10"/>
          <p:cNvSpPr>
            <a:spLocks noGrp="1"/>
          </p:cNvSpPr>
          <p:nvPr>
            <p:ph type="body" sz="quarter" idx="17"/>
          </p:nvPr>
        </p:nvSpPr>
        <p:spPr>
          <a:xfrm>
            <a:off x="3647135"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3647135" y="4169130"/>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3647135"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3647135" y="4769539"/>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3647135"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3647135" y="5380249"/>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3647135"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3647135" y="6010347"/>
            <a:ext cx="2964461" cy="1134077"/>
          </a:xfrm>
        </p:spPr>
        <p:txBody>
          <a:bodyPr>
            <a:noAutofit/>
          </a:bodyPr>
          <a:lstStyle>
            <a:lvl1pPr>
              <a:defRPr sz="1200">
                <a:solidFill>
                  <a:schemeClr val="tx2"/>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tx2"/>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5" y="1312521"/>
            <a:ext cx="3132618" cy="2345590"/>
          </a:xfrm>
        </p:spPr>
        <p:txBody>
          <a:bodyPr/>
          <a:lstStyle>
            <a:lvl1pPr>
              <a:defRPr>
                <a:solidFill>
                  <a:schemeClr val="tx2"/>
                </a:solidFill>
              </a:defRPr>
            </a:lvl1pPr>
          </a:lstStyle>
          <a:p>
            <a:endParaRPr lang="en-GB" dirty="0"/>
          </a:p>
        </p:txBody>
      </p:sp>
      <p:sp>
        <p:nvSpPr>
          <p:cNvPr id="31" name="Text Placeholder 10"/>
          <p:cNvSpPr>
            <a:spLocks noGrp="1"/>
          </p:cNvSpPr>
          <p:nvPr>
            <p:ph type="body" sz="quarter" idx="34"/>
          </p:nvPr>
        </p:nvSpPr>
        <p:spPr>
          <a:xfrm>
            <a:off x="297394" y="3995918"/>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2" name="Text Placeholder 10"/>
          <p:cNvSpPr>
            <a:spLocks noGrp="1"/>
          </p:cNvSpPr>
          <p:nvPr>
            <p:ph type="body" sz="quarter" idx="35"/>
          </p:nvPr>
        </p:nvSpPr>
        <p:spPr>
          <a:xfrm>
            <a:off x="297394" y="4169130"/>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33" name="Text Placeholder 10"/>
          <p:cNvSpPr>
            <a:spLocks noGrp="1"/>
          </p:cNvSpPr>
          <p:nvPr>
            <p:ph type="body" sz="quarter" idx="36"/>
          </p:nvPr>
        </p:nvSpPr>
        <p:spPr>
          <a:xfrm>
            <a:off x="297394" y="4596326"/>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4" name="Text Placeholder 10"/>
          <p:cNvSpPr>
            <a:spLocks noGrp="1"/>
          </p:cNvSpPr>
          <p:nvPr>
            <p:ph type="body" sz="quarter" idx="37"/>
          </p:nvPr>
        </p:nvSpPr>
        <p:spPr>
          <a:xfrm>
            <a:off x="297394" y="4769539"/>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35" name="Text Placeholder 10"/>
          <p:cNvSpPr>
            <a:spLocks noGrp="1"/>
          </p:cNvSpPr>
          <p:nvPr>
            <p:ph type="body" sz="quarter" idx="38"/>
          </p:nvPr>
        </p:nvSpPr>
        <p:spPr>
          <a:xfrm>
            <a:off x="297394" y="5207037"/>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36" name="Text Placeholder 10"/>
          <p:cNvSpPr>
            <a:spLocks noGrp="1"/>
          </p:cNvSpPr>
          <p:nvPr>
            <p:ph type="body" sz="quarter" idx="39"/>
          </p:nvPr>
        </p:nvSpPr>
        <p:spPr>
          <a:xfrm>
            <a:off x="297394" y="5380249"/>
            <a:ext cx="2964461" cy="250291"/>
          </a:xfrm>
        </p:spPr>
        <p:txBody>
          <a:bodyPr>
            <a:noAutofit/>
          </a:bodyPr>
          <a:lstStyle>
            <a:lvl1pPr>
              <a:defRPr sz="1200">
                <a:solidFill>
                  <a:schemeClr val="tx2"/>
                </a:solidFill>
              </a:defRPr>
            </a:lvl1pPr>
          </a:lstStyle>
          <a:p>
            <a:pPr lvl="0"/>
            <a:r>
              <a:rPr lang="en-US" dirty="0"/>
              <a:t>Click to edit Master text styles</a:t>
            </a:r>
          </a:p>
        </p:txBody>
      </p:sp>
      <p:sp>
        <p:nvSpPr>
          <p:cNvPr id="37" name="Text Placeholder 10"/>
          <p:cNvSpPr>
            <a:spLocks noGrp="1"/>
          </p:cNvSpPr>
          <p:nvPr>
            <p:ph type="body" sz="quarter" idx="40"/>
          </p:nvPr>
        </p:nvSpPr>
        <p:spPr>
          <a:xfrm>
            <a:off x="297394" y="5837135"/>
            <a:ext cx="2964461" cy="250291"/>
          </a:xfrm>
        </p:spPr>
        <p:txBody>
          <a:bodyPr>
            <a:noAutofit/>
          </a:bodyPr>
          <a:lstStyle>
            <a:lvl1pPr>
              <a:defRPr sz="1000">
                <a:solidFill>
                  <a:srgbClr val="939598"/>
                </a:solidFill>
              </a:defRPr>
            </a:lvl1pPr>
          </a:lstStyle>
          <a:p>
            <a:pPr lvl="0"/>
            <a:r>
              <a:rPr lang="en-US" dirty="0"/>
              <a:t>Click to edit Master text styles</a:t>
            </a:r>
          </a:p>
        </p:txBody>
      </p:sp>
      <p:sp>
        <p:nvSpPr>
          <p:cNvPr id="53" name="Text Placeholder 10"/>
          <p:cNvSpPr>
            <a:spLocks noGrp="1"/>
          </p:cNvSpPr>
          <p:nvPr>
            <p:ph type="body" sz="quarter" idx="41"/>
          </p:nvPr>
        </p:nvSpPr>
        <p:spPr>
          <a:xfrm>
            <a:off x="297394" y="6010347"/>
            <a:ext cx="2964461" cy="1134077"/>
          </a:xfrm>
        </p:spPr>
        <p:txBody>
          <a:bodyPr>
            <a:noAutofit/>
          </a:bodyPr>
          <a:lstStyle>
            <a:lvl1pPr>
              <a:defRPr sz="1200">
                <a:solidFill>
                  <a:schemeClr val="tx2"/>
                </a:solidFill>
              </a:defRPr>
            </a:lvl1pPr>
          </a:lstStyle>
          <a:p>
            <a:pPr lvl="0"/>
            <a:r>
              <a:rPr lang="en-US" dirty="0"/>
              <a:t>Click to edit Master text styles</a:t>
            </a:r>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55" name="Picture 5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56" name="Title 1"/>
          <p:cNvSpPr>
            <a:spLocks noGrp="1"/>
          </p:cNvSpPr>
          <p:nvPr>
            <p:ph type="title"/>
          </p:nvPr>
        </p:nvSpPr>
        <p:spPr>
          <a:xfrm>
            <a:off x="411284" y="661917"/>
            <a:ext cx="7978654" cy="555410"/>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83198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4 Case Studi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2895558" y="1312521"/>
            <a:ext cx="2366601" cy="1772025"/>
          </a:xfrm>
        </p:spPr>
        <p:txBody>
          <a:bodyPr/>
          <a:lstStyle/>
          <a:p>
            <a:endParaRPr lang="en-GB" dirty="0"/>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5379832" y="1312521"/>
            <a:ext cx="2366601" cy="1772025"/>
          </a:xfrm>
        </p:spPr>
        <p:txBody>
          <a:bodyPr/>
          <a:lstStyle/>
          <a:p>
            <a:endParaRPr lang="en-GB"/>
          </a:p>
        </p:txBody>
      </p:sp>
      <p:sp>
        <p:nvSpPr>
          <p:cNvPr id="11" name="Text Placeholder 10"/>
          <p:cNvSpPr>
            <a:spLocks noGrp="1"/>
          </p:cNvSpPr>
          <p:nvPr>
            <p:ph type="body" sz="quarter" idx="17"/>
          </p:nvPr>
        </p:nvSpPr>
        <p:spPr>
          <a:xfrm>
            <a:off x="2801206" y="3415747"/>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2801206" y="3588959"/>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5272386" y="3415747"/>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5272386" y="3588959"/>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2801206" y="4016155"/>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2801206" y="418936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5272386" y="4016155"/>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5272386" y="418936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2801206" y="4626866"/>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2801206" y="480007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5272386" y="4626866"/>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5272386" y="480007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2801206" y="5256964"/>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2801206" y="5430176"/>
            <a:ext cx="2480492" cy="1722115"/>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5272386" y="5256964"/>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5272386" y="5430176"/>
            <a:ext cx="2476028" cy="1722115"/>
          </a:xfrm>
        </p:spPr>
        <p:txBody>
          <a:bodyPr>
            <a:noAutofit/>
          </a:bodyPr>
          <a:lstStyle>
            <a:lvl1pPr>
              <a:defRPr sz="1200">
                <a:solidFill>
                  <a:schemeClr val="bg1"/>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4" y="1312521"/>
            <a:ext cx="2366601" cy="1772025"/>
          </a:xfrm>
        </p:spPr>
        <p:txBody>
          <a:bodyPr/>
          <a:lstStyle/>
          <a:p>
            <a:endParaRPr lang="en-GB" dirty="0"/>
          </a:p>
        </p:txBody>
      </p:sp>
      <p:sp>
        <p:nvSpPr>
          <p:cNvPr id="31" name="Text Placeholder 10"/>
          <p:cNvSpPr>
            <a:spLocks noGrp="1"/>
          </p:cNvSpPr>
          <p:nvPr>
            <p:ph type="body" sz="quarter" idx="34"/>
          </p:nvPr>
        </p:nvSpPr>
        <p:spPr>
          <a:xfrm>
            <a:off x="297394" y="3415747"/>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2" name="Text Placeholder 10"/>
          <p:cNvSpPr>
            <a:spLocks noGrp="1"/>
          </p:cNvSpPr>
          <p:nvPr>
            <p:ph type="body" sz="quarter" idx="35"/>
          </p:nvPr>
        </p:nvSpPr>
        <p:spPr>
          <a:xfrm>
            <a:off x="297394" y="3588959"/>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3" name="Text Placeholder 10"/>
          <p:cNvSpPr>
            <a:spLocks noGrp="1"/>
          </p:cNvSpPr>
          <p:nvPr>
            <p:ph type="body" sz="quarter" idx="36"/>
          </p:nvPr>
        </p:nvSpPr>
        <p:spPr>
          <a:xfrm>
            <a:off x="297394" y="4016155"/>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4" name="Text Placeholder 10"/>
          <p:cNvSpPr>
            <a:spLocks noGrp="1"/>
          </p:cNvSpPr>
          <p:nvPr>
            <p:ph type="body" sz="quarter" idx="37"/>
          </p:nvPr>
        </p:nvSpPr>
        <p:spPr>
          <a:xfrm>
            <a:off x="297394" y="418936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5" name="Text Placeholder 10"/>
          <p:cNvSpPr>
            <a:spLocks noGrp="1"/>
          </p:cNvSpPr>
          <p:nvPr>
            <p:ph type="body" sz="quarter" idx="38"/>
          </p:nvPr>
        </p:nvSpPr>
        <p:spPr>
          <a:xfrm>
            <a:off x="297394" y="4626866"/>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6" name="Text Placeholder 10"/>
          <p:cNvSpPr>
            <a:spLocks noGrp="1"/>
          </p:cNvSpPr>
          <p:nvPr>
            <p:ph type="body" sz="quarter" idx="39"/>
          </p:nvPr>
        </p:nvSpPr>
        <p:spPr>
          <a:xfrm>
            <a:off x="297394" y="480007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7" name="Text Placeholder 10"/>
          <p:cNvSpPr>
            <a:spLocks noGrp="1"/>
          </p:cNvSpPr>
          <p:nvPr>
            <p:ph type="body" sz="quarter" idx="40"/>
          </p:nvPr>
        </p:nvSpPr>
        <p:spPr>
          <a:xfrm>
            <a:off x="297394" y="5256964"/>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53" name="Text Placeholder 10"/>
          <p:cNvSpPr>
            <a:spLocks noGrp="1"/>
          </p:cNvSpPr>
          <p:nvPr>
            <p:ph type="body" sz="quarter" idx="41"/>
          </p:nvPr>
        </p:nvSpPr>
        <p:spPr>
          <a:xfrm>
            <a:off x="297394" y="5430176"/>
            <a:ext cx="2480492" cy="1722115"/>
          </a:xfrm>
        </p:spPr>
        <p:txBody>
          <a:bodyPr>
            <a:noAutofit/>
          </a:bodyPr>
          <a:lstStyle>
            <a:lvl1pPr>
              <a:defRPr sz="1200">
                <a:solidFill>
                  <a:schemeClr val="bg1"/>
                </a:solidFill>
              </a:defRPr>
            </a:lvl1pPr>
          </a:lstStyle>
          <a:p>
            <a:pPr lvl="0"/>
            <a:r>
              <a:rPr lang="en-US" dirty="0"/>
              <a:t>Click to edit Master text styles</a:t>
            </a:r>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sp>
        <p:nvSpPr>
          <p:cNvPr id="55" name="Picture Placeholder 9"/>
          <p:cNvSpPr>
            <a:spLocks noGrp="1"/>
          </p:cNvSpPr>
          <p:nvPr>
            <p:ph type="pic" sz="quarter" idx="42"/>
          </p:nvPr>
        </p:nvSpPr>
        <p:spPr>
          <a:xfrm>
            <a:off x="7864105" y="1312521"/>
            <a:ext cx="2366601" cy="1772025"/>
          </a:xfrm>
        </p:spPr>
        <p:txBody>
          <a:bodyPr/>
          <a:lstStyle/>
          <a:p>
            <a:endParaRPr lang="en-GB"/>
          </a:p>
        </p:txBody>
      </p:sp>
      <p:sp>
        <p:nvSpPr>
          <p:cNvPr id="56" name="Text Placeholder 10"/>
          <p:cNvSpPr>
            <a:spLocks noGrp="1"/>
          </p:cNvSpPr>
          <p:nvPr>
            <p:ph type="body" sz="quarter" idx="43"/>
          </p:nvPr>
        </p:nvSpPr>
        <p:spPr>
          <a:xfrm>
            <a:off x="7768465" y="3415747"/>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7" name="Text Placeholder 10"/>
          <p:cNvSpPr>
            <a:spLocks noGrp="1"/>
          </p:cNvSpPr>
          <p:nvPr>
            <p:ph type="body" sz="quarter" idx="44"/>
          </p:nvPr>
        </p:nvSpPr>
        <p:spPr>
          <a:xfrm>
            <a:off x="7768465" y="3588959"/>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58" name="Text Placeholder 10"/>
          <p:cNvSpPr>
            <a:spLocks noGrp="1"/>
          </p:cNvSpPr>
          <p:nvPr>
            <p:ph type="body" sz="quarter" idx="45"/>
          </p:nvPr>
        </p:nvSpPr>
        <p:spPr>
          <a:xfrm>
            <a:off x="7768465" y="4016155"/>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9" name="Text Placeholder 10"/>
          <p:cNvSpPr>
            <a:spLocks noGrp="1"/>
          </p:cNvSpPr>
          <p:nvPr>
            <p:ph type="body" sz="quarter" idx="46"/>
          </p:nvPr>
        </p:nvSpPr>
        <p:spPr>
          <a:xfrm>
            <a:off x="7768465" y="418936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60" name="Text Placeholder 10"/>
          <p:cNvSpPr>
            <a:spLocks noGrp="1"/>
          </p:cNvSpPr>
          <p:nvPr>
            <p:ph type="body" sz="quarter" idx="47"/>
          </p:nvPr>
        </p:nvSpPr>
        <p:spPr>
          <a:xfrm>
            <a:off x="7768465" y="4626866"/>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61" name="Text Placeholder 10"/>
          <p:cNvSpPr>
            <a:spLocks noGrp="1"/>
          </p:cNvSpPr>
          <p:nvPr>
            <p:ph type="body" sz="quarter" idx="48"/>
          </p:nvPr>
        </p:nvSpPr>
        <p:spPr>
          <a:xfrm>
            <a:off x="7768465" y="480007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62" name="Text Placeholder 10"/>
          <p:cNvSpPr>
            <a:spLocks noGrp="1"/>
          </p:cNvSpPr>
          <p:nvPr>
            <p:ph type="body" sz="quarter" idx="49"/>
          </p:nvPr>
        </p:nvSpPr>
        <p:spPr>
          <a:xfrm>
            <a:off x="7768465" y="5256964"/>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63" name="Text Placeholder 10"/>
          <p:cNvSpPr>
            <a:spLocks noGrp="1"/>
          </p:cNvSpPr>
          <p:nvPr>
            <p:ph type="body" sz="quarter" idx="50"/>
          </p:nvPr>
        </p:nvSpPr>
        <p:spPr>
          <a:xfrm>
            <a:off x="7768465" y="5430176"/>
            <a:ext cx="2476028" cy="1722115"/>
          </a:xfrm>
        </p:spPr>
        <p:txBody>
          <a:bodyPr>
            <a:noAutofit/>
          </a:bodyPr>
          <a:lstStyle>
            <a:lvl1pPr>
              <a:defRPr sz="1200">
                <a:solidFill>
                  <a:schemeClr val="bg1"/>
                </a:solidFill>
              </a:defRPr>
            </a:lvl1pPr>
          </a:lstStyle>
          <a:p>
            <a:pPr lvl="0"/>
            <a:r>
              <a:rPr lang="en-US" dirty="0"/>
              <a:t>Click to edit Master text styles</a:t>
            </a:r>
          </a:p>
        </p:txBody>
      </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65" name="Title 1"/>
          <p:cNvSpPr>
            <a:spLocks noGrp="1"/>
          </p:cNvSpPr>
          <p:nvPr>
            <p:ph type="title"/>
          </p:nvPr>
        </p:nvSpPr>
        <p:spPr>
          <a:xfrm>
            <a:off x="411284" y="661917"/>
            <a:ext cx="7978654" cy="555410"/>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25076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4 Case Studies">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2895558" y="1312521"/>
            <a:ext cx="2366601" cy="1772025"/>
          </a:xfrm>
        </p:spPr>
        <p:txBody>
          <a:bodyPr/>
          <a:lstStyle/>
          <a:p>
            <a:endParaRPr lang="en-GB" dirty="0"/>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5379832" y="1312521"/>
            <a:ext cx="2366601" cy="1772025"/>
          </a:xfrm>
        </p:spPr>
        <p:txBody>
          <a:bodyPr/>
          <a:lstStyle/>
          <a:p>
            <a:endParaRPr lang="en-GB"/>
          </a:p>
        </p:txBody>
      </p:sp>
      <p:sp>
        <p:nvSpPr>
          <p:cNvPr id="11" name="Text Placeholder 10"/>
          <p:cNvSpPr>
            <a:spLocks noGrp="1"/>
          </p:cNvSpPr>
          <p:nvPr>
            <p:ph type="body" sz="quarter" idx="17"/>
          </p:nvPr>
        </p:nvSpPr>
        <p:spPr>
          <a:xfrm>
            <a:off x="2801206" y="3415747"/>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2801206" y="3588959"/>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5272386" y="3415747"/>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5272386" y="3588959"/>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2801206" y="4016155"/>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2801206" y="418936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5272386" y="4016155"/>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5272386" y="418936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2801206" y="4626866"/>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2801206" y="480007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5272386" y="4626866"/>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5272386" y="480007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2801206" y="5256964"/>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2801206" y="5430176"/>
            <a:ext cx="2480492" cy="1722115"/>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5272386" y="5256964"/>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5272386" y="5430176"/>
            <a:ext cx="2476028" cy="1722115"/>
          </a:xfrm>
        </p:spPr>
        <p:txBody>
          <a:bodyPr>
            <a:noAutofit/>
          </a:bodyPr>
          <a:lstStyle>
            <a:lvl1pPr>
              <a:defRPr sz="1200">
                <a:solidFill>
                  <a:schemeClr val="bg1"/>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4" y="1312521"/>
            <a:ext cx="2366601" cy="1772025"/>
          </a:xfrm>
        </p:spPr>
        <p:txBody>
          <a:bodyPr/>
          <a:lstStyle/>
          <a:p>
            <a:endParaRPr lang="en-GB" dirty="0"/>
          </a:p>
        </p:txBody>
      </p:sp>
      <p:sp>
        <p:nvSpPr>
          <p:cNvPr id="31" name="Text Placeholder 10"/>
          <p:cNvSpPr>
            <a:spLocks noGrp="1"/>
          </p:cNvSpPr>
          <p:nvPr>
            <p:ph type="body" sz="quarter" idx="34"/>
          </p:nvPr>
        </p:nvSpPr>
        <p:spPr>
          <a:xfrm>
            <a:off x="297394" y="3415747"/>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2" name="Text Placeholder 10"/>
          <p:cNvSpPr>
            <a:spLocks noGrp="1"/>
          </p:cNvSpPr>
          <p:nvPr>
            <p:ph type="body" sz="quarter" idx="35"/>
          </p:nvPr>
        </p:nvSpPr>
        <p:spPr>
          <a:xfrm>
            <a:off x="297394" y="3588959"/>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3" name="Text Placeholder 10"/>
          <p:cNvSpPr>
            <a:spLocks noGrp="1"/>
          </p:cNvSpPr>
          <p:nvPr>
            <p:ph type="body" sz="quarter" idx="36"/>
          </p:nvPr>
        </p:nvSpPr>
        <p:spPr>
          <a:xfrm>
            <a:off x="297394" y="4016155"/>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4" name="Text Placeholder 10"/>
          <p:cNvSpPr>
            <a:spLocks noGrp="1"/>
          </p:cNvSpPr>
          <p:nvPr>
            <p:ph type="body" sz="quarter" idx="37"/>
          </p:nvPr>
        </p:nvSpPr>
        <p:spPr>
          <a:xfrm>
            <a:off x="297394" y="418936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5" name="Text Placeholder 10"/>
          <p:cNvSpPr>
            <a:spLocks noGrp="1"/>
          </p:cNvSpPr>
          <p:nvPr>
            <p:ph type="body" sz="quarter" idx="38"/>
          </p:nvPr>
        </p:nvSpPr>
        <p:spPr>
          <a:xfrm>
            <a:off x="297394" y="4626866"/>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6" name="Text Placeholder 10"/>
          <p:cNvSpPr>
            <a:spLocks noGrp="1"/>
          </p:cNvSpPr>
          <p:nvPr>
            <p:ph type="body" sz="quarter" idx="39"/>
          </p:nvPr>
        </p:nvSpPr>
        <p:spPr>
          <a:xfrm>
            <a:off x="297394" y="4800078"/>
            <a:ext cx="2480492" cy="250291"/>
          </a:xfrm>
        </p:spPr>
        <p:txBody>
          <a:bodyPr>
            <a:noAutofit/>
          </a:bodyPr>
          <a:lstStyle>
            <a:lvl1pPr>
              <a:defRPr sz="1200">
                <a:solidFill>
                  <a:schemeClr val="bg1"/>
                </a:solidFill>
              </a:defRPr>
            </a:lvl1pPr>
          </a:lstStyle>
          <a:p>
            <a:pPr lvl="0"/>
            <a:r>
              <a:rPr lang="en-US" dirty="0"/>
              <a:t>Click to edit Master text styles</a:t>
            </a:r>
          </a:p>
        </p:txBody>
      </p:sp>
      <p:sp>
        <p:nvSpPr>
          <p:cNvPr id="37" name="Text Placeholder 10"/>
          <p:cNvSpPr>
            <a:spLocks noGrp="1"/>
          </p:cNvSpPr>
          <p:nvPr>
            <p:ph type="body" sz="quarter" idx="40"/>
          </p:nvPr>
        </p:nvSpPr>
        <p:spPr>
          <a:xfrm>
            <a:off x="297394" y="5256964"/>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53" name="Text Placeholder 10"/>
          <p:cNvSpPr>
            <a:spLocks noGrp="1"/>
          </p:cNvSpPr>
          <p:nvPr>
            <p:ph type="body" sz="quarter" idx="41"/>
          </p:nvPr>
        </p:nvSpPr>
        <p:spPr>
          <a:xfrm>
            <a:off x="297394" y="5430176"/>
            <a:ext cx="2480492" cy="1722115"/>
          </a:xfrm>
        </p:spPr>
        <p:txBody>
          <a:bodyPr>
            <a:noAutofit/>
          </a:bodyPr>
          <a:lstStyle>
            <a:lvl1pPr>
              <a:defRPr sz="1200">
                <a:solidFill>
                  <a:schemeClr val="bg1"/>
                </a:solidFill>
              </a:defRPr>
            </a:lvl1pPr>
          </a:lstStyle>
          <a:p>
            <a:pPr lvl="0"/>
            <a:r>
              <a:rPr lang="en-US" dirty="0"/>
              <a:t>Click to edit Master text styles</a:t>
            </a:r>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sp>
        <p:nvSpPr>
          <p:cNvPr id="55" name="Picture Placeholder 9"/>
          <p:cNvSpPr>
            <a:spLocks noGrp="1"/>
          </p:cNvSpPr>
          <p:nvPr>
            <p:ph type="pic" sz="quarter" idx="42"/>
          </p:nvPr>
        </p:nvSpPr>
        <p:spPr>
          <a:xfrm>
            <a:off x="7864105" y="1312521"/>
            <a:ext cx="2366601" cy="1772025"/>
          </a:xfrm>
        </p:spPr>
        <p:txBody>
          <a:bodyPr/>
          <a:lstStyle/>
          <a:p>
            <a:endParaRPr lang="en-GB"/>
          </a:p>
        </p:txBody>
      </p:sp>
      <p:sp>
        <p:nvSpPr>
          <p:cNvPr id="56" name="Text Placeholder 10"/>
          <p:cNvSpPr>
            <a:spLocks noGrp="1"/>
          </p:cNvSpPr>
          <p:nvPr>
            <p:ph type="body" sz="quarter" idx="43"/>
          </p:nvPr>
        </p:nvSpPr>
        <p:spPr>
          <a:xfrm>
            <a:off x="7768465" y="3415747"/>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7" name="Text Placeholder 10"/>
          <p:cNvSpPr>
            <a:spLocks noGrp="1"/>
          </p:cNvSpPr>
          <p:nvPr>
            <p:ph type="body" sz="quarter" idx="44"/>
          </p:nvPr>
        </p:nvSpPr>
        <p:spPr>
          <a:xfrm>
            <a:off x="7768465" y="3588959"/>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58" name="Text Placeholder 10"/>
          <p:cNvSpPr>
            <a:spLocks noGrp="1"/>
          </p:cNvSpPr>
          <p:nvPr>
            <p:ph type="body" sz="quarter" idx="45"/>
          </p:nvPr>
        </p:nvSpPr>
        <p:spPr>
          <a:xfrm>
            <a:off x="7768465" y="4016155"/>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9" name="Text Placeholder 10"/>
          <p:cNvSpPr>
            <a:spLocks noGrp="1"/>
          </p:cNvSpPr>
          <p:nvPr>
            <p:ph type="body" sz="quarter" idx="46"/>
          </p:nvPr>
        </p:nvSpPr>
        <p:spPr>
          <a:xfrm>
            <a:off x="7768465" y="418936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60" name="Text Placeholder 10"/>
          <p:cNvSpPr>
            <a:spLocks noGrp="1"/>
          </p:cNvSpPr>
          <p:nvPr>
            <p:ph type="body" sz="quarter" idx="47"/>
          </p:nvPr>
        </p:nvSpPr>
        <p:spPr>
          <a:xfrm>
            <a:off x="7768465" y="4626866"/>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61" name="Text Placeholder 10"/>
          <p:cNvSpPr>
            <a:spLocks noGrp="1"/>
          </p:cNvSpPr>
          <p:nvPr>
            <p:ph type="body" sz="quarter" idx="48"/>
          </p:nvPr>
        </p:nvSpPr>
        <p:spPr>
          <a:xfrm>
            <a:off x="7768465" y="4800078"/>
            <a:ext cx="2476028" cy="250291"/>
          </a:xfrm>
        </p:spPr>
        <p:txBody>
          <a:bodyPr>
            <a:noAutofit/>
          </a:bodyPr>
          <a:lstStyle>
            <a:lvl1pPr>
              <a:defRPr sz="1200">
                <a:solidFill>
                  <a:schemeClr val="bg1"/>
                </a:solidFill>
              </a:defRPr>
            </a:lvl1pPr>
          </a:lstStyle>
          <a:p>
            <a:pPr lvl="0"/>
            <a:r>
              <a:rPr lang="en-US" dirty="0"/>
              <a:t>Click to edit Master text styles</a:t>
            </a:r>
          </a:p>
        </p:txBody>
      </p:sp>
      <p:sp>
        <p:nvSpPr>
          <p:cNvPr id="62" name="Text Placeholder 10"/>
          <p:cNvSpPr>
            <a:spLocks noGrp="1"/>
          </p:cNvSpPr>
          <p:nvPr>
            <p:ph type="body" sz="quarter" idx="49"/>
          </p:nvPr>
        </p:nvSpPr>
        <p:spPr>
          <a:xfrm>
            <a:off x="7768465" y="5256964"/>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63" name="Text Placeholder 10"/>
          <p:cNvSpPr>
            <a:spLocks noGrp="1"/>
          </p:cNvSpPr>
          <p:nvPr>
            <p:ph type="body" sz="quarter" idx="50"/>
          </p:nvPr>
        </p:nvSpPr>
        <p:spPr>
          <a:xfrm>
            <a:off x="7768465" y="5430176"/>
            <a:ext cx="2476028" cy="1722115"/>
          </a:xfrm>
        </p:spPr>
        <p:txBody>
          <a:bodyPr>
            <a:noAutofit/>
          </a:bodyPr>
          <a:lstStyle>
            <a:lvl1pPr>
              <a:defRPr sz="1200">
                <a:solidFill>
                  <a:schemeClr val="bg1"/>
                </a:solidFill>
              </a:defRPr>
            </a:lvl1pPr>
          </a:lstStyle>
          <a:p>
            <a:pPr lvl="0"/>
            <a:r>
              <a:rPr lang="en-US" dirty="0"/>
              <a:t>Click to edit Master text styles</a:t>
            </a:r>
          </a:p>
        </p:txBody>
      </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65" name="Title 1"/>
          <p:cNvSpPr>
            <a:spLocks noGrp="1"/>
          </p:cNvSpPr>
          <p:nvPr>
            <p:ph type="title"/>
          </p:nvPr>
        </p:nvSpPr>
        <p:spPr>
          <a:xfrm>
            <a:off x="411284" y="661917"/>
            <a:ext cx="7978654" cy="555410"/>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750544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4 Case Studies">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Picture Placeholder 9"/>
          <p:cNvSpPr>
            <a:spLocks noGrp="1"/>
          </p:cNvSpPr>
          <p:nvPr>
            <p:ph type="pic" sz="quarter" idx="15"/>
          </p:nvPr>
        </p:nvSpPr>
        <p:spPr>
          <a:xfrm>
            <a:off x="2895558" y="1312521"/>
            <a:ext cx="2366601" cy="1772025"/>
          </a:xfrm>
        </p:spPr>
        <p:txBody>
          <a:bodyPr/>
          <a:lstStyle>
            <a:lvl1pPr>
              <a:defRPr>
                <a:solidFill>
                  <a:schemeClr val="tx2"/>
                </a:solidFill>
              </a:defRPr>
            </a:lvl1pPr>
          </a:lstStyle>
          <a:p>
            <a:endParaRPr lang="en-GB" dirty="0"/>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Picture Placeholder 9"/>
          <p:cNvSpPr>
            <a:spLocks noGrp="1"/>
          </p:cNvSpPr>
          <p:nvPr>
            <p:ph type="pic" sz="quarter" idx="16"/>
          </p:nvPr>
        </p:nvSpPr>
        <p:spPr>
          <a:xfrm>
            <a:off x="5379832" y="1312521"/>
            <a:ext cx="2366601" cy="1772025"/>
          </a:xfrm>
        </p:spPr>
        <p:txBody>
          <a:bodyPr/>
          <a:lstStyle>
            <a:lvl1pPr>
              <a:defRPr>
                <a:solidFill>
                  <a:schemeClr val="tx2"/>
                </a:solidFill>
              </a:defRPr>
            </a:lvl1pPr>
          </a:lstStyle>
          <a:p>
            <a:endParaRPr lang="en-GB"/>
          </a:p>
        </p:txBody>
      </p:sp>
      <p:sp>
        <p:nvSpPr>
          <p:cNvPr id="11" name="Text Placeholder 10"/>
          <p:cNvSpPr>
            <a:spLocks noGrp="1"/>
          </p:cNvSpPr>
          <p:nvPr>
            <p:ph type="body" sz="quarter" idx="17"/>
          </p:nvPr>
        </p:nvSpPr>
        <p:spPr>
          <a:xfrm>
            <a:off x="2801206" y="3415747"/>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8" name="Text Placeholder 10"/>
          <p:cNvSpPr>
            <a:spLocks noGrp="1"/>
          </p:cNvSpPr>
          <p:nvPr>
            <p:ph type="body" sz="quarter" idx="18"/>
          </p:nvPr>
        </p:nvSpPr>
        <p:spPr>
          <a:xfrm>
            <a:off x="2801206" y="3588959"/>
            <a:ext cx="2480492" cy="250291"/>
          </a:xfrm>
        </p:spPr>
        <p:txBody>
          <a:bodyPr>
            <a:noAutofit/>
          </a:bodyPr>
          <a:lstStyle>
            <a:lvl1pPr>
              <a:defRPr sz="1200">
                <a:solidFill>
                  <a:schemeClr val="tx2"/>
                </a:solidFill>
              </a:defRPr>
            </a:lvl1pPr>
          </a:lstStyle>
          <a:p>
            <a:pPr lvl="0"/>
            <a:r>
              <a:rPr lang="en-US" dirty="0"/>
              <a:t>Click to edit Master text styles</a:t>
            </a:r>
          </a:p>
        </p:txBody>
      </p:sp>
      <p:sp>
        <p:nvSpPr>
          <p:cNvPr id="39" name="Text Placeholder 10"/>
          <p:cNvSpPr>
            <a:spLocks noGrp="1"/>
          </p:cNvSpPr>
          <p:nvPr>
            <p:ph type="body" sz="quarter" idx="19"/>
          </p:nvPr>
        </p:nvSpPr>
        <p:spPr>
          <a:xfrm>
            <a:off x="5272386" y="3415747"/>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5272386" y="3588959"/>
            <a:ext cx="2476028" cy="250291"/>
          </a:xfrm>
        </p:spPr>
        <p:txBody>
          <a:bodyPr>
            <a:noAutofit/>
          </a:bodyPr>
          <a:lstStyle>
            <a:lvl1pPr>
              <a:defRPr sz="1200">
                <a:solidFill>
                  <a:schemeClr val="tx2"/>
                </a:solidFill>
              </a:defRPr>
            </a:lvl1pPr>
          </a:lstStyle>
          <a:p>
            <a:pPr lvl="0"/>
            <a:r>
              <a:rPr lang="en-US" dirty="0"/>
              <a:t>Click to edit Master text styles</a:t>
            </a:r>
          </a:p>
        </p:txBody>
      </p:sp>
      <p:sp>
        <p:nvSpPr>
          <p:cNvPr id="41" name="Text Placeholder 10"/>
          <p:cNvSpPr>
            <a:spLocks noGrp="1"/>
          </p:cNvSpPr>
          <p:nvPr>
            <p:ph type="body" sz="quarter" idx="21"/>
          </p:nvPr>
        </p:nvSpPr>
        <p:spPr>
          <a:xfrm>
            <a:off x="2801206" y="4016155"/>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42" name="Text Placeholder 10"/>
          <p:cNvSpPr>
            <a:spLocks noGrp="1"/>
          </p:cNvSpPr>
          <p:nvPr>
            <p:ph type="body" sz="quarter" idx="22"/>
          </p:nvPr>
        </p:nvSpPr>
        <p:spPr>
          <a:xfrm>
            <a:off x="2801206" y="4189368"/>
            <a:ext cx="2480492" cy="250291"/>
          </a:xfrm>
        </p:spPr>
        <p:txBody>
          <a:bodyPr>
            <a:noAutofit/>
          </a:bodyPr>
          <a:lstStyle>
            <a:lvl1pPr>
              <a:defRPr sz="1200">
                <a:solidFill>
                  <a:schemeClr val="tx2"/>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5272386" y="4016155"/>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5272386" y="4189368"/>
            <a:ext cx="2476028" cy="250291"/>
          </a:xfrm>
        </p:spPr>
        <p:txBody>
          <a:bodyPr>
            <a:noAutofit/>
          </a:bodyPr>
          <a:lstStyle>
            <a:lvl1pPr>
              <a:defRPr sz="1200">
                <a:solidFill>
                  <a:schemeClr val="tx2"/>
                </a:solidFill>
              </a:defRPr>
            </a:lvl1pPr>
          </a:lstStyle>
          <a:p>
            <a:pPr lvl="0"/>
            <a:r>
              <a:rPr lang="en-US" dirty="0"/>
              <a:t>Click to edit Master text styles</a:t>
            </a:r>
          </a:p>
        </p:txBody>
      </p:sp>
      <p:sp>
        <p:nvSpPr>
          <p:cNvPr id="45" name="Text Placeholder 10"/>
          <p:cNvSpPr>
            <a:spLocks noGrp="1"/>
          </p:cNvSpPr>
          <p:nvPr>
            <p:ph type="body" sz="quarter" idx="25"/>
          </p:nvPr>
        </p:nvSpPr>
        <p:spPr>
          <a:xfrm>
            <a:off x="2801206" y="4626866"/>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46" name="Text Placeholder 10"/>
          <p:cNvSpPr>
            <a:spLocks noGrp="1"/>
          </p:cNvSpPr>
          <p:nvPr>
            <p:ph type="body" sz="quarter" idx="26"/>
          </p:nvPr>
        </p:nvSpPr>
        <p:spPr>
          <a:xfrm>
            <a:off x="2801206" y="4800078"/>
            <a:ext cx="2480492" cy="250291"/>
          </a:xfrm>
        </p:spPr>
        <p:txBody>
          <a:bodyPr>
            <a:noAutofit/>
          </a:bodyPr>
          <a:lstStyle>
            <a:lvl1pPr>
              <a:defRPr sz="1200">
                <a:solidFill>
                  <a:schemeClr val="tx2"/>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5272386" y="4626866"/>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5272386" y="4800078"/>
            <a:ext cx="2476028" cy="250291"/>
          </a:xfrm>
        </p:spPr>
        <p:txBody>
          <a:bodyPr>
            <a:noAutofit/>
          </a:bodyPr>
          <a:lstStyle>
            <a:lvl1pPr>
              <a:defRPr sz="1200">
                <a:solidFill>
                  <a:schemeClr val="tx2"/>
                </a:solidFill>
              </a:defRPr>
            </a:lvl1pPr>
          </a:lstStyle>
          <a:p>
            <a:pPr lvl="0"/>
            <a:r>
              <a:rPr lang="en-US" dirty="0"/>
              <a:t>Click to edit Master text styles</a:t>
            </a:r>
          </a:p>
        </p:txBody>
      </p:sp>
      <p:sp>
        <p:nvSpPr>
          <p:cNvPr id="49" name="Text Placeholder 10"/>
          <p:cNvSpPr>
            <a:spLocks noGrp="1"/>
          </p:cNvSpPr>
          <p:nvPr>
            <p:ph type="body" sz="quarter" idx="29"/>
          </p:nvPr>
        </p:nvSpPr>
        <p:spPr>
          <a:xfrm>
            <a:off x="2801206" y="5256964"/>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50" name="Text Placeholder 10"/>
          <p:cNvSpPr>
            <a:spLocks noGrp="1"/>
          </p:cNvSpPr>
          <p:nvPr>
            <p:ph type="body" sz="quarter" idx="30"/>
          </p:nvPr>
        </p:nvSpPr>
        <p:spPr>
          <a:xfrm>
            <a:off x="2801206" y="5430176"/>
            <a:ext cx="2480492" cy="1722115"/>
          </a:xfrm>
        </p:spPr>
        <p:txBody>
          <a:bodyPr>
            <a:noAutofit/>
          </a:bodyPr>
          <a:lstStyle>
            <a:lvl1pPr>
              <a:defRPr sz="1200">
                <a:solidFill>
                  <a:schemeClr val="tx2"/>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5272386" y="5256964"/>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5272386" y="5430176"/>
            <a:ext cx="2476028" cy="1722115"/>
          </a:xfrm>
        </p:spPr>
        <p:txBody>
          <a:bodyPr>
            <a:noAutofit/>
          </a:bodyPr>
          <a:lstStyle>
            <a:lvl1pPr>
              <a:defRPr sz="1200">
                <a:solidFill>
                  <a:schemeClr val="tx2"/>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4" y="1312521"/>
            <a:ext cx="2366601" cy="1772025"/>
          </a:xfrm>
        </p:spPr>
        <p:txBody>
          <a:bodyPr/>
          <a:lstStyle>
            <a:lvl1pPr>
              <a:defRPr>
                <a:solidFill>
                  <a:schemeClr val="tx2"/>
                </a:solidFill>
              </a:defRPr>
            </a:lvl1pPr>
          </a:lstStyle>
          <a:p>
            <a:endParaRPr lang="en-GB" dirty="0"/>
          </a:p>
        </p:txBody>
      </p:sp>
      <p:sp>
        <p:nvSpPr>
          <p:cNvPr id="31" name="Text Placeholder 10"/>
          <p:cNvSpPr>
            <a:spLocks noGrp="1"/>
          </p:cNvSpPr>
          <p:nvPr>
            <p:ph type="body" sz="quarter" idx="34"/>
          </p:nvPr>
        </p:nvSpPr>
        <p:spPr>
          <a:xfrm>
            <a:off x="297394" y="3415747"/>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2" name="Text Placeholder 10"/>
          <p:cNvSpPr>
            <a:spLocks noGrp="1"/>
          </p:cNvSpPr>
          <p:nvPr>
            <p:ph type="body" sz="quarter" idx="35"/>
          </p:nvPr>
        </p:nvSpPr>
        <p:spPr>
          <a:xfrm>
            <a:off x="297394" y="3588959"/>
            <a:ext cx="2480492" cy="250291"/>
          </a:xfrm>
        </p:spPr>
        <p:txBody>
          <a:bodyPr>
            <a:noAutofit/>
          </a:bodyPr>
          <a:lstStyle>
            <a:lvl1pPr>
              <a:defRPr sz="1200">
                <a:solidFill>
                  <a:schemeClr val="tx2"/>
                </a:solidFill>
              </a:defRPr>
            </a:lvl1pPr>
          </a:lstStyle>
          <a:p>
            <a:pPr lvl="0"/>
            <a:r>
              <a:rPr lang="en-US" dirty="0"/>
              <a:t>Click to edit Master text styles</a:t>
            </a:r>
          </a:p>
        </p:txBody>
      </p:sp>
      <p:sp>
        <p:nvSpPr>
          <p:cNvPr id="33" name="Text Placeholder 10"/>
          <p:cNvSpPr>
            <a:spLocks noGrp="1"/>
          </p:cNvSpPr>
          <p:nvPr>
            <p:ph type="body" sz="quarter" idx="36"/>
          </p:nvPr>
        </p:nvSpPr>
        <p:spPr>
          <a:xfrm>
            <a:off x="297394" y="4016155"/>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4" name="Text Placeholder 10"/>
          <p:cNvSpPr>
            <a:spLocks noGrp="1"/>
          </p:cNvSpPr>
          <p:nvPr>
            <p:ph type="body" sz="quarter" idx="37"/>
          </p:nvPr>
        </p:nvSpPr>
        <p:spPr>
          <a:xfrm>
            <a:off x="297394" y="4189368"/>
            <a:ext cx="2480492" cy="250291"/>
          </a:xfrm>
        </p:spPr>
        <p:txBody>
          <a:bodyPr>
            <a:noAutofit/>
          </a:bodyPr>
          <a:lstStyle>
            <a:lvl1pPr>
              <a:defRPr sz="1200">
                <a:solidFill>
                  <a:schemeClr val="tx2"/>
                </a:solidFill>
              </a:defRPr>
            </a:lvl1pPr>
          </a:lstStyle>
          <a:p>
            <a:pPr lvl="0"/>
            <a:r>
              <a:rPr lang="en-US" dirty="0"/>
              <a:t>Click to edit Master text styles</a:t>
            </a:r>
          </a:p>
        </p:txBody>
      </p:sp>
      <p:sp>
        <p:nvSpPr>
          <p:cNvPr id="35" name="Text Placeholder 10"/>
          <p:cNvSpPr>
            <a:spLocks noGrp="1"/>
          </p:cNvSpPr>
          <p:nvPr>
            <p:ph type="body" sz="quarter" idx="38"/>
          </p:nvPr>
        </p:nvSpPr>
        <p:spPr>
          <a:xfrm>
            <a:off x="297394" y="4626866"/>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36" name="Text Placeholder 10"/>
          <p:cNvSpPr>
            <a:spLocks noGrp="1"/>
          </p:cNvSpPr>
          <p:nvPr>
            <p:ph type="body" sz="quarter" idx="39"/>
          </p:nvPr>
        </p:nvSpPr>
        <p:spPr>
          <a:xfrm>
            <a:off x="297394" y="4800078"/>
            <a:ext cx="2480492" cy="250291"/>
          </a:xfrm>
        </p:spPr>
        <p:txBody>
          <a:bodyPr>
            <a:noAutofit/>
          </a:bodyPr>
          <a:lstStyle>
            <a:lvl1pPr>
              <a:defRPr sz="1200">
                <a:solidFill>
                  <a:schemeClr val="tx2"/>
                </a:solidFill>
              </a:defRPr>
            </a:lvl1pPr>
          </a:lstStyle>
          <a:p>
            <a:pPr lvl="0"/>
            <a:r>
              <a:rPr lang="en-US" dirty="0"/>
              <a:t>Click to edit Master text styles</a:t>
            </a:r>
          </a:p>
        </p:txBody>
      </p:sp>
      <p:sp>
        <p:nvSpPr>
          <p:cNvPr id="37" name="Text Placeholder 10"/>
          <p:cNvSpPr>
            <a:spLocks noGrp="1"/>
          </p:cNvSpPr>
          <p:nvPr>
            <p:ph type="body" sz="quarter" idx="40"/>
          </p:nvPr>
        </p:nvSpPr>
        <p:spPr>
          <a:xfrm>
            <a:off x="297394" y="5256964"/>
            <a:ext cx="2480492" cy="250291"/>
          </a:xfrm>
        </p:spPr>
        <p:txBody>
          <a:bodyPr>
            <a:noAutofit/>
          </a:bodyPr>
          <a:lstStyle>
            <a:lvl1pPr>
              <a:defRPr sz="1000">
                <a:solidFill>
                  <a:srgbClr val="939598"/>
                </a:solidFill>
              </a:defRPr>
            </a:lvl1pPr>
          </a:lstStyle>
          <a:p>
            <a:pPr lvl="0"/>
            <a:r>
              <a:rPr lang="en-US" dirty="0"/>
              <a:t>Click to edit Master text styles</a:t>
            </a:r>
          </a:p>
        </p:txBody>
      </p:sp>
      <p:sp>
        <p:nvSpPr>
          <p:cNvPr id="53" name="Text Placeholder 10"/>
          <p:cNvSpPr>
            <a:spLocks noGrp="1"/>
          </p:cNvSpPr>
          <p:nvPr>
            <p:ph type="body" sz="quarter" idx="41"/>
          </p:nvPr>
        </p:nvSpPr>
        <p:spPr>
          <a:xfrm>
            <a:off x="297394" y="5430176"/>
            <a:ext cx="2480492" cy="1722115"/>
          </a:xfrm>
        </p:spPr>
        <p:txBody>
          <a:bodyPr>
            <a:noAutofit/>
          </a:bodyPr>
          <a:lstStyle>
            <a:lvl1pPr>
              <a:defRPr sz="1200">
                <a:solidFill>
                  <a:schemeClr val="tx2"/>
                </a:solidFill>
              </a:defRPr>
            </a:lvl1pPr>
          </a:lstStyle>
          <a:p>
            <a:pPr lvl="0"/>
            <a:r>
              <a:rPr lang="en-US" dirty="0"/>
              <a:t>Click to edit Master text styles</a:t>
            </a:r>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sp>
        <p:nvSpPr>
          <p:cNvPr id="55" name="Picture Placeholder 9"/>
          <p:cNvSpPr>
            <a:spLocks noGrp="1"/>
          </p:cNvSpPr>
          <p:nvPr>
            <p:ph type="pic" sz="quarter" idx="42"/>
          </p:nvPr>
        </p:nvSpPr>
        <p:spPr>
          <a:xfrm>
            <a:off x="7864105" y="1312521"/>
            <a:ext cx="2366601" cy="1772025"/>
          </a:xfrm>
        </p:spPr>
        <p:txBody>
          <a:bodyPr/>
          <a:lstStyle>
            <a:lvl1pPr>
              <a:defRPr>
                <a:solidFill>
                  <a:schemeClr val="tx2"/>
                </a:solidFill>
              </a:defRPr>
            </a:lvl1pPr>
          </a:lstStyle>
          <a:p>
            <a:endParaRPr lang="en-GB"/>
          </a:p>
        </p:txBody>
      </p:sp>
      <p:sp>
        <p:nvSpPr>
          <p:cNvPr id="56" name="Text Placeholder 10"/>
          <p:cNvSpPr>
            <a:spLocks noGrp="1"/>
          </p:cNvSpPr>
          <p:nvPr>
            <p:ph type="body" sz="quarter" idx="43"/>
          </p:nvPr>
        </p:nvSpPr>
        <p:spPr>
          <a:xfrm>
            <a:off x="7768465" y="3415747"/>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7" name="Text Placeholder 10"/>
          <p:cNvSpPr>
            <a:spLocks noGrp="1"/>
          </p:cNvSpPr>
          <p:nvPr>
            <p:ph type="body" sz="quarter" idx="44"/>
          </p:nvPr>
        </p:nvSpPr>
        <p:spPr>
          <a:xfrm>
            <a:off x="7768465" y="3588959"/>
            <a:ext cx="2476028" cy="250291"/>
          </a:xfrm>
        </p:spPr>
        <p:txBody>
          <a:bodyPr>
            <a:noAutofit/>
          </a:bodyPr>
          <a:lstStyle>
            <a:lvl1pPr>
              <a:defRPr sz="1200">
                <a:solidFill>
                  <a:schemeClr val="tx2"/>
                </a:solidFill>
              </a:defRPr>
            </a:lvl1pPr>
          </a:lstStyle>
          <a:p>
            <a:pPr lvl="0"/>
            <a:r>
              <a:rPr lang="en-US" dirty="0"/>
              <a:t>Click to edit Master text styles</a:t>
            </a:r>
          </a:p>
        </p:txBody>
      </p:sp>
      <p:sp>
        <p:nvSpPr>
          <p:cNvPr id="58" name="Text Placeholder 10"/>
          <p:cNvSpPr>
            <a:spLocks noGrp="1"/>
          </p:cNvSpPr>
          <p:nvPr>
            <p:ph type="body" sz="quarter" idx="45"/>
          </p:nvPr>
        </p:nvSpPr>
        <p:spPr>
          <a:xfrm>
            <a:off x="7768465" y="4016155"/>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59" name="Text Placeholder 10"/>
          <p:cNvSpPr>
            <a:spLocks noGrp="1"/>
          </p:cNvSpPr>
          <p:nvPr>
            <p:ph type="body" sz="quarter" idx="46"/>
          </p:nvPr>
        </p:nvSpPr>
        <p:spPr>
          <a:xfrm>
            <a:off x="7768465" y="4189368"/>
            <a:ext cx="2476028" cy="250291"/>
          </a:xfrm>
        </p:spPr>
        <p:txBody>
          <a:bodyPr>
            <a:noAutofit/>
          </a:bodyPr>
          <a:lstStyle>
            <a:lvl1pPr>
              <a:defRPr sz="1200">
                <a:solidFill>
                  <a:schemeClr val="tx2"/>
                </a:solidFill>
              </a:defRPr>
            </a:lvl1pPr>
          </a:lstStyle>
          <a:p>
            <a:pPr lvl="0"/>
            <a:r>
              <a:rPr lang="en-US" dirty="0"/>
              <a:t>Click to edit Master text styles</a:t>
            </a:r>
          </a:p>
        </p:txBody>
      </p:sp>
      <p:sp>
        <p:nvSpPr>
          <p:cNvPr id="60" name="Text Placeholder 10"/>
          <p:cNvSpPr>
            <a:spLocks noGrp="1"/>
          </p:cNvSpPr>
          <p:nvPr>
            <p:ph type="body" sz="quarter" idx="47"/>
          </p:nvPr>
        </p:nvSpPr>
        <p:spPr>
          <a:xfrm>
            <a:off x="7768465" y="4626866"/>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61" name="Text Placeholder 10"/>
          <p:cNvSpPr>
            <a:spLocks noGrp="1"/>
          </p:cNvSpPr>
          <p:nvPr>
            <p:ph type="body" sz="quarter" idx="48"/>
          </p:nvPr>
        </p:nvSpPr>
        <p:spPr>
          <a:xfrm>
            <a:off x="7768465" y="4800078"/>
            <a:ext cx="2476028" cy="250291"/>
          </a:xfrm>
        </p:spPr>
        <p:txBody>
          <a:bodyPr>
            <a:noAutofit/>
          </a:bodyPr>
          <a:lstStyle>
            <a:lvl1pPr>
              <a:defRPr sz="1200">
                <a:solidFill>
                  <a:schemeClr val="tx2"/>
                </a:solidFill>
              </a:defRPr>
            </a:lvl1pPr>
          </a:lstStyle>
          <a:p>
            <a:pPr lvl="0"/>
            <a:r>
              <a:rPr lang="en-US" dirty="0"/>
              <a:t>Click to edit Master text styles</a:t>
            </a:r>
          </a:p>
        </p:txBody>
      </p:sp>
      <p:sp>
        <p:nvSpPr>
          <p:cNvPr id="62" name="Text Placeholder 10"/>
          <p:cNvSpPr>
            <a:spLocks noGrp="1"/>
          </p:cNvSpPr>
          <p:nvPr>
            <p:ph type="body" sz="quarter" idx="49"/>
          </p:nvPr>
        </p:nvSpPr>
        <p:spPr>
          <a:xfrm>
            <a:off x="7768465" y="5256964"/>
            <a:ext cx="2476028" cy="250291"/>
          </a:xfrm>
        </p:spPr>
        <p:txBody>
          <a:bodyPr>
            <a:noAutofit/>
          </a:bodyPr>
          <a:lstStyle>
            <a:lvl1pPr>
              <a:defRPr sz="1000">
                <a:solidFill>
                  <a:srgbClr val="939598"/>
                </a:solidFill>
              </a:defRPr>
            </a:lvl1pPr>
          </a:lstStyle>
          <a:p>
            <a:pPr lvl="0"/>
            <a:r>
              <a:rPr lang="en-US" dirty="0"/>
              <a:t>Click to edit Master text styles</a:t>
            </a:r>
          </a:p>
        </p:txBody>
      </p:sp>
      <p:sp>
        <p:nvSpPr>
          <p:cNvPr id="63" name="Text Placeholder 10"/>
          <p:cNvSpPr>
            <a:spLocks noGrp="1"/>
          </p:cNvSpPr>
          <p:nvPr>
            <p:ph type="body" sz="quarter" idx="50"/>
          </p:nvPr>
        </p:nvSpPr>
        <p:spPr>
          <a:xfrm>
            <a:off x="7768465" y="5430176"/>
            <a:ext cx="2476028" cy="1722115"/>
          </a:xfrm>
        </p:spPr>
        <p:txBody>
          <a:bodyPr>
            <a:noAutofit/>
          </a:bodyPr>
          <a:lstStyle>
            <a:lvl1pPr>
              <a:defRPr sz="1200">
                <a:solidFill>
                  <a:schemeClr val="tx2"/>
                </a:solidFill>
              </a:defRPr>
            </a:lvl1pPr>
          </a:lstStyle>
          <a:p>
            <a:pPr lvl="0"/>
            <a:r>
              <a:rPr lang="en-US" dirty="0"/>
              <a:t>Click to edit Master text styles</a:t>
            </a:r>
          </a:p>
        </p:txBody>
      </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65" name="Title 1"/>
          <p:cNvSpPr>
            <a:spLocks noGrp="1"/>
          </p:cNvSpPr>
          <p:nvPr>
            <p:ph type="title"/>
          </p:nvPr>
        </p:nvSpPr>
        <p:spPr>
          <a:xfrm>
            <a:off x="411284" y="661917"/>
            <a:ext cx="7978654" cy="555410"/>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912432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1 Case Study">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bg1"/>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4" y="1312519"/>
            <a:ext cx="6479673" cy="5858792"/>
          </a:xfrm>
        </p:spPr>
        <p:txBody>
          <a:bodyPr/>
          <a:lstStyle/>
          <a:p>
            <a:endParaRPr lang="en-GB" dirty="0"/>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0" name="Title 1"/>
          <p:cNvSpPr>
            <a:spLocks noGrp="1"/>
          </p:cNvSpPr>
          <p:nvPr>
            <p:ph type="title"/>
          </p:nvPr>
        </p:nvSpPr>
        <p:spPr>
          <a:xfrm>
            <a:off x="411284" y="661917"/>
            <a:ext cx="7978654" cy="555410"/>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21" name="TextBox 20"/>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3584180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1 Case Study">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bg1"/>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bg1"/>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4" y="1312519"/>
            <a:ext cx="6479673" cy="5858792"/>
          </a:xfrm>
        </p:spPr>
        <p:txBody>
          <a:bodyPr/>
          <a:lstStyle/>
          <a:p>
            <a:endParaRPr lang="en-GB" dirty="0"/>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0" name="Title 1"/>
          <p:cNvSpPr>
            <a:spLocks noGrp="1"/>
          </p:cNvSpPr>
          <p:nvPr>
            <p:ph type="title"/>
          </p:nvPr>
        </p:nvSpPr>
        <p:spPr>
          <a:xfrm>
            <a:off x="411284" y="661917"/>
            <a:ext cx="7978654" cy="555410"/>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21" name="TextBox 20"/>
          <p:cNvSpPr txBox="1"/>
          <p:nvPr userDrawn="1"/>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10075060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1 Case Study">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39" name="Text Placeholder 10"/>
          <p:cNvSpPr>
            <a:spLocks noGrp="1"/>
          </p:cNvSpPr>
          <p:nvPr>
            <p:ph type="body" sz="quarter" idx="19"/>
          </p:nvPr>
        </p:nvSpPr>
        <p:spPr>
          <a:xfrm>
            <a:off x="6995511" y="3995918"/>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0" name="Text Placeholder 10"/>
          <p:cNvSpPr>
            <a:spLocks noGrp="1"/>
          </p:cNvSpPr>
          <p:nvPr>
            <p:ph type="body" sz="quarter" idx="20"/>
          </p:nvPr>
        </p:nvSpPr>
        <p:spPr>
          <a:xfrm>
            <a:off x="6995511" y="4169130"/>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3" name="Text Placeholder 10"/>
          <p:cNvSpPr>
            <a:spLocks noGrp="1"/>
          </p:cNvSpPr>
          <p:nvPr>
            <p:ph type="body" sz="quarter" idx="23"/>
          </p:nvPr>
        </p:nvSpPr>
        <p:spPr>
          <a:xfrm>
            <a:off x="6995511" y="4596326"/>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4" name="Text Placeholder 10"/>
          <p:cNvSpPr>
            <a:spLocks noGrp="1"/>
          </p:cNvSpPr>
          <p:nvPr>
            <p:ph type="body" sz="quarter" idx="24"/>
          </p:nvPr>
        </p:nvSpPr>
        <p:spPr>
          <a:xfrm>
            <a:off x="6995511" y="4769539"/>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47" name="Text Placeholder 10"/>
          <p:cNvSpPr>
            <a:spLocks noGrp="1"/>
          </p:cNvSpPr>
          <p:nvPr>
            <p:ph type="body" sz="quarter" idx="27"/>
          </p:nvPr>
        </p:nvSpPr>
        <p:spPr>
          <a:xfrm>
            <a:off x="6995511" y="5207037"/>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48" name="Text Placeholder 10"/>
          <p:cNvSpPr>
            <a:spLocks noGrp="1"/>
          </p:cNvSpPr>
          <p:nvPr>
            <p:ph type="body" sz="quarter" idx="28"/>
          </p:nvPr>
        </p:nvSpPr>
        <p:spPr>
          <a:xfrm>
            <a:off x="6995511" y="5380249"/>
            <a:ext cx="2959126" cy="250291"/>
          </a:xfrm>
        </p:spPr>
        <p:txBody>
          <a:bodyPr>
            <a:noAutofit/>
          </a:bodyPr>
          <a:lstStyle>
            <a:lvl1pPr>
              <a:defRPr sz="1200">
                <a:solidFill>
                  <a:schemeClr val="tx2"/>
                </a:solidFill>
              </a:defRPr>
            </a:lvl1pPr>
          </a:lstStyle>
          <a:p>
            <a:pPr lvl="0"/>
            <a:r>
              <a:rPr lang="en-US" dirty="0"/>
              <a:t>Click to edit Master text styles</a:t>
            </a:r>
          </a:p>
        </p:txBody>
      </p:sp>
      <p:sp>
        <p:nvSpPr>
          <p:cNvPr id="51" name="Text Placeholder 10"/>
          <p:cNvSpPr>
            <a:spLocks noGrp="1"/>
          </p:cNvSpPr>
          <p:nvPr>
            <p:ph type="body" sz="quarter" idx="31"/>
          </p:nvPr>
        </p:nvSpPr>
        <p:spPr>
          <a:xfrm>
            <a:off x="6995511" y="5837135"/>
            <a:ext cx="2959126" cy="250291"/>
          </a:xfrm>
        </p:spPr>
        <p:txBody>
          <a:bodyPr>
            <a:noAutofit/>
          </a:bodyPr>
          <a:lstStyle>
            <a:lvl1pPr>
              <a:defRPr sz="1000">
                <a:solidFill>
                  <a:srgbClr val="939598"/>
                </a:solidFill>
              </a:defRPr>
            </a:lvl1pPr>
          </a:lstStyle>
          <a:p>
            <a:pPr lvl="0"/>
            <a:r>
              <a:rPr lang="en-US" dirty="0"/>
              <a:t>Click to edit Master text styles</a:t>
            </a:r>
          </a:p>
        </p:txBody>
      </p:sp>
      <p:sp>
        <p:nvSpPr>
          <p:cNvPr id="52" name="Text Placeholder 10"/>
          <p:cNvSpPr>
            <a:spLocks noGrp="1"/>
          </p:cNvSpPr>
          <p:nvPr>
            <p:ph type="body" sz="quarter" idx="32"/>
          </p:nvPr>
        </p:nvSpPr>
        <p:spPr>
          <a:xfrm>
            <a:off x="6995511" y="6010347"/>
            <a:ext cx="2959126" cy="1134077"/>
          </a:xfrm>
        </p:spPr>
        <p:txBody>
          <a:bodyPr>
            <a:noAutofit/>
          </a:bodyPr>
          <a:lstStyle>
            <a:lvl1pPr>
              <a:defRPr sz="1200">
                <a:solidFill>
                  <a:schemeClr val="tx2"/>
                </a:solidFill>
              </a:defRPr>
            </a:lvl1pPr>
          </a:lstStyle>
          <a:p>
            <a:pPr lvl="0"/>
            <a:r>
              <a:rPr lang="en-US" dirty="0"/>
              <a:t>Click to edit Master text styles</a:t>
            </a:r>
          </a:p>
        </p:txBody>
      </p:sp>
      <p:sp>
        <p:nvSpPr>
          <p:cNvPr id="30" name="Picture Placeholder 9"/>
          <p:cNvSpPr>
            <a:spLocks noGrp="1"/>
          </p:cNvSpPr>
          <p:nvPr>
            <p:ph type="pic" sz="quarter" idx="33"/>
          </p:nvPr>
        </p:nvSpPr>
        <p:spPr>
          <a:xfrm>
            <a:off x="411284" y="1312519"/>
            <a:ext cx="6479673" cy="5858792"/>
          </a:xfrm>
        </p:spPr>
        <p:txBody>
          <a:bodyPr/>
          <a:lstStyle>
            <a:lvl1pPr>
              <a:defRPr>
                <a:solidFill>
                  <a:schemeClr val="tx2"/>
                </a:solidFill>
              </a:defRPr>
            </a:lvl1pPr>
          </a:lstStyle>
          <a:p>
            <a:endParaRPr lang="en-GB" dirty="0"/>
          </a:p>
        </p:txBody>
      </p:sp>
      <p:sp>
        <p:nvSpPr>
          <p:cNvPr id="54"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0" name="Title 1"/>
          <p:cNvSpPr>
            <a:spLocks noGrp="1"/>
          </p:cNvSpPr>
          <p:nvPr>
            <p:ph type="title"/>
          </p:nvPr>
        </p:nvSpPr>
        <p:spPr>
          <a:xfrm>
            <a:off x="411284" y="661917"/>
            <a:ext cx="7978654" cy="555410"/>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32009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Team Intro x4">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61"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3" name="Picture Placeholder 9"/>
          <p:cNvSpPr>
            <a:spLocks noGrp="1"/>
          </p:cNvSpPr>
          <p:nvPr>
            <p:ph type="pic" sz="quarter" idx="21"/>
          </p:nvPr>
        </p:nvSpPr>
        <p:spPr>
          <a:xfrm>
            <a:off x="508000" y="2131155"/>
            <a:ext cx="1752424" cy="1907446"/>
          </a:xfrm>
        </p:spPr>
        <p:txBody>
          <a:bodyPr/>
          <a:lstStyle/>
          <a:p>
            <a:endParaRPr lang="en-GB" dirty="0"/>
          </a:p>
        </p:txBody>
      </p:sp>
      <p:sp>
        <p:nvSpPr>
          <p:cNvPr id="24" name="Title 1"/>
          <p:cNvSpPr>
            <a:spLocks noGrp="1"/>
          </p:cNvSpPr>
          <p:nvPr>
            <p:ph type="title"/>
          </p:nvPr>
        </p:nvSpPr>
        <p:spPr>
          <a:xfrm>
            <a:off x="411286" y="1238399"/>
            <a:ext cx="7272214" cy="857101"/>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25" name="Text Placeholder 10"/>
          <p:cNvSpPr>
            <a:spLocks noGrp="1"/>
          </p:cNvSpPr>
          <p:nvPr>
            <p:ph type="body" sz="quarter" idx="22"/>
          </p:nvPr>
        </p:nvSpPr>
        <p:spPr>
          <a:xfrm>
            <a:off x="2298550" y="20853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26" name="Text Placeholder 10"/>
          <p:cNvSpPr>
            <a:spLocks noGrp="1"/>
          </p:cNvSpPr>
          <p:nvPr>
            <p:ph type="body" sz="quarter" idx="23"/>
          </p:nvPr>
        </p:nvSpPr>
        <p:spPr>
          <a:xfrm>
            <a:off x="2298550" y="22585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27" name="Text Placeholder 10"/>
          <p:cNvSpPr>
            <a:spLocks noGrp="1"/>
          </p:cNvSpPr>
          <p:nvPr>
            <p:ph type="body" sz="quarter" idx="46"/>
          </p:nvPr>
        </p:nvSpPr>
        <p:spPr>
          <a:xfrm>
            <a:off x="2298550" y="25443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28" name="Text Placeholder 10"/>
          <p:cNvSpPr>
            <a:spLocks noGrp="1"/>
          </p:cNvSpPr>
          <p:nvPr>
            <p:ph type="body" sz="quarter" idx="47"/>
          </p:nvPr>
        </p:nvSpPr>
        <p:spPr>
          <a:xfrm>
            <a:off x="2298550" y="27348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29" name="Text Placeholder 10"/>
          <p:cNvSpPr>
            <a:spLocks noGrp="1"/>
          </p:cNvSpPr>
          <p:nvPr>
            <p:ph type="body" sz="quarter" idx="48"/>
          </p:nvPr>
        </p:nvSpPr>
        <p:spPr>
          <a:xfrm>
            <a:off x="2298550" y="3020591"/>
            <a:ext cx="3087838" cy="1084684"/>
          </a:xfrm>
        </p:spPr>
        <p:txBody>
          <a:bodyPr>
            <a:noAutofit/>
          </a:bodyPr>
          <a:lstStyle>
            <a:lvl1pPr>
              <a:defRPr sz="1000">
                <a:solidFill>
                  <a:schemeClr val="bg1"/>
                </a:solidFill>
              </a:defRPr>
            </a:lvl1pPr>
          </a:lstStyle>
          <a:p>
            <a:pPr lvl="0"/>
            <a:r>
              <a:rPr lang="en-US" dirty="0"/>
              <a:t>Click to edit Master text styles</a:t>
            </a:r>
          </a:p>
        </p:txBody>
      </p:sp>
      <p:sp>
        <p:nvSpPr>
          <p:cNvPr id="30" name="Picture Placeholder 9"/>
          <p:cNvSpPr>
            <a:spLocks noGrp="1"/>
          </p:cNvSpPr>
          <p:nvPr>
            <p:ph type="pic" sz="quarter" idx="49"/>
          </p:nvPr>
        </p:nvSpPr>
        <p:spPr>
          <a:xfrm>
            <a:off x="5464175" y="2131155"/>
            <a:ext cx="1752424" cy="1907446"/>
          </a:xfrm>
        </p:spPr>
        <p:txBody>
          <a:bodyPr/>
          <a:lstStyle/>
          <a:p>
            <a:endParaRPr lang="en-GB" dirty="0"/>
          </a:p>
        </p:txBody>
      </p:sp>
      <p:sp>
        <p:nvSpPr>
          <p:cNvPr id="31" name="Text Placeholder 10"/>
          <p:cNvSpPr>
            <a:spLocks noGrp="1"/>
          </p:cNvSpPr>
          <p:nvPr>
            <p:ph type="body" sz="quarter" idx="50"/>
          </p:nvPr>
        </p:nvSpPr>
        <p:spPr>
          <a:xfrm>
            <a:off x="7254725" y="20853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32" name="Text Placeholder 10"/>
          <p:cNvSpPr>
            <a:spLocks noGrp="1"/>
          </p:cNvSpPr>
          <p:nvPr>
            <p:ph type="body" sz="quarter" idx="51"/>
          </p:nvPr>
        </p:nvSpPr>
        <p:spPr>
          <a:xfrm>
            <a:off x="7254725" y="22585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3" name="Text Placeholder 10"/>
          <p:cNvSpPr>
            <a:spLocks noGrp="1"/>
          </p:cNvSpPr>
          <p:nvPr>
            <p:ph type="body" sz="quarter" idx="52"/>
          </p:nvPr>
        </p:nvSpPr>
        <p:spPr>
          <a:xfrm>
            <a:off x="7254725" y="25443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4" name="Text Placeholder 10"/>
          <p:cNvSpPr>
            <a:spLocks noGrp="1"/>
          </p:cNvSpPr>
          <p:nvPr>
            <p:ph type="body" sz="quarter" idx="53"/>
          </p:nvPr>
        </p:nvSpPr>
        <p:spPr>
          <a:xfrm>
            <a:off x="7254725" y="27348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5" name="Text Placeholder 10"/>
          <p:cNvSpPr>
            <a:spLocks noGrp="1"/>
          </p:cNvSpPr>
          <p:nvPr>
            <p:ph type="body" sz="quarter" idx="54"/>
          </p:nvPr>
        </p:nvSpPr>
        <p:spPr>
          <a:xfrm>
            <a:off x="7254725" y="3020591"/>
            <a:ext cx="3087838" cy="1084684"/>
          </a:xfrm>
        </p:spPr>
        <p:txBody>
          <a:bodyPr>
            <a:noAutofit/>
          </a:bodyPr>
          <a:lstStyle>
            <a:lvl1pPr>
              <a:defRPr sz="1000">
                <a:solidFill>
                  <a:schemeClr val="bg1"/>
                </a:solidFill>
              </a:defRPr>
            </a:lvl1pPr>
          </a:lstStyle>
          <a:p>
            <a:pPr lvl="0"/>
            <a:r>
              <a:rPr lang="en-US" dirty="0"/>
              <a:t>Click to edit Master text styles</a:t>
            </a:r>
          </a:p>
        </p:txBody>
      </p:sp>
      <p:sp>
        <p:nvSpPr>
          <p:cNvPr id="36" name="Picture Placeholder 9"/>
          <p:cNvSpPr>
            <a:spLocks noGrp="1"/>
          </p:cNvSpPr>
          <p:nvPr>
            <p:ph type="pic" sz="quarter" idx="55"/>
          </p:nvPr>
        </p:nvSpPr>
        <p:spPr>
          <a:xfrm>
            <a:off x="508000" y="4379055"/>
            <a:ext cx="1752424" cy="1907446"/>
          </a:xfrm>
        </p:spPr>
        <p:txBody>
          <a:bodyPr/>
          <a:lstStyle/>
          <a:p>
            <a:endParaRPr lang="en-GB" dirty="0"/>
          </a:p>
        </p:txBody>
      </p:sp>
      <p:sp>
        <p:nvSpPr>
          <p:cNvPr id="37" name="Text Placeholder 10"/>
          <p:cNvSpPr>
            <a:spLocks noGrp="1"/>
          </p:cNvSpPr>
          <p:nvPr>
            <p:ph type="body" sz="quarter" idx="56"/>
          </p:nvPr>
        </p:nvSpPr>
        <p:spPr>
          <a:xfrm>
            <a:off x="2298550" y="43332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38" name="Text Placeholder 10"/>
          <p:cNvSpPr>
            <a:spLocks noGrp="1"/>
          </p:cNvSpPr>
          <p:nvPr>
            <p:ph type="body" sz="quarter" idx="57"/>
          </p:nvPr>
        </p:nvSpPr>
        <p:spPr>
          <a:xfrm>
            <a:off x="2298550" y="45064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9" name="Text Placeholder 10"/>
          <p:cNvSpPr>
            <a:spLocks noGrp="1"/>
          </p:cNvSpPr>
          <p:nvPr>
            <p:ph type="body" sz="quarter" idx="58"/>
          </p:nvPr>
        </p:nvSpPr>
        <p:spPr>
          <a:xfrm>
            <a:off x="2298550" y="47922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40" name="Text Placeholder 10"/>
          <p:cNvSpPr>
            <a:spLocks noGrp="1"/>
          </p:cNvSpPr>
          <p:nvPr>
            <p:ph type="body" sz="quarter" idx="59"/>
          </p:nvPr>
        </p:nvSpPr>
        <p:spPr>
          <a:xfrm>
            <a:off x="2298550" y="49827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41" name="Text Placeholder 10"/>
          <p:cNvSpPr>
            <a:spLocks noGrp="1"/>
          </p:cNvSpPr>
          <p:nvPr>
            <p:ph type="body" sz="quarter" idx="60"/>
          </p:nvPr>
        </p:nvSpPr>
        <p:spPr>
          <a:xfrm>
            <a:off x="2298550" y="5268491"/>
            <a:ext cx="3087838" cy="1084684"/>
          </a:xfrm>
        </p:spPr>
        <p:txBody>
          <a:bodyPr>
            <a:noAutofit/>
          </a:bodyPr>
          <a:lstStyle>
            <a:lvl1pPr>
              <a:defRPr sz="1000">
                <a:solidFill>
                  <a:schemeClr val="bg1"/>
                </a:solidFill>
              </a:defRPr>
            </a:lvl1pPr>
          </a:lstStyle>
          <a:p>
            <a:pPr lvl="0"/>
            <a:r>
              <a:rPr lang="en-US" dirty="0"/>
              <a:t>Click to edit Master text styles</a:t>
            </a:r>
          </a:p>
        </p:txBody>
      </p:sp>
      <p:sp>
        <p:nvSpPr>
          <p:cNvPr id="42" name="Picture Placeholder 9"/>
          <p:cNvSpPr>
            <a:spLocks noGrp="1"/>
          </p:cNvSpPr>
          <p:nvPr>
            <p:ph type="pic" sz="quarter" idx="61"/>
          </p:nvPr>
        </p:nvSpPr>
        <p:spPr>
          <a:xfrm>
            <a:off x="5464175" y="4379055"/>
            <a:ext cx="1752424" cy="1907446"/>
          </a:xfrm>
        </p:spPr>
        <p:txBody>
          <a:bodyPr/>
          <a:lstStyle/>
          <a:p>
            <a:endParaRPr lang="en-GB" dirty="0"/>
          </a:p>
        </p:txBody>
      </p:sp>
      <p:sp>
        <p:nvSpPr>
          <p:cNvPr id="43" name="Text Placeholder 10"/>
          <p:cNvSpPr>
            <a:spLocks noGrp="1"/>
          </p:cNvSpPr>
          <p:nvPr>
            <p:ph type="body" sz="quarter" idx="62"/>
          </p:nvPr>
        </p:nvSpPr>
        <p:spPr>
          <a:xfrm>
            <a:off x="7254725" y="43332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44" name="Text Placeholder 10"/>
          <p:cNvSpPr>
            <a:spLocks noGrp="1"/>
          </p:cNvSpPr>
          <p:nvPr>
            <p:ph type="body" sz="quarter" idx="63"/>
          </p:nvPr>
        </p:nvSpPr>
        <p:spPr>
          <a:xfrm>
            <a:off x="7254725" y="45064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45" name="Text Placeholder 10"/>
          <p:cNvSpPr>
            <a:spLocks noGrp="1"/>
          </p:cNvSpPr>
          <p:nvPr>
            <p:ph type="body" sz="quarter" idx="64"/>
          </p:nvPr>
        </p:nvSpPr>
        <p:spPr>
          <a:xfrm>
            <a:off x="7254725" y="47922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46" name="Text Placeholder 10"/>
          <p:cNvSpPr>
            <a:spLocks noGrp="1"/>
          </p:cNvSpPr>
          <p:nvPr>
            <p:ph type="body" sz="quarter" idx="65"/>
          </p:nvPr>
        </p:nvSpPr>
        <p:spPr>
          <a:xfrm>
            <a:off x="7254725" y="49827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47" name="Text Placeholder 10"/>
          <p:cNvSpPr>
            <a:spLocks noGrp="1"/>
          </p:cNvSpPr>
          <p:nvPr>
            <p:ph type="body" sz="quarter" idx="66"/>
          </p:nvPr>
        </p:nvSpPr>
        <p:spPr>
          <a:xfrm>
            <a:off x="7254725" y="5268491"/>
            <a:ext cx="3087838" cy="1084684"/>
          </a:xfrm>
        </p:spPr>
        <p:txBody>
          <a:bodyPr>
            <a:noAutofit/>
          </a:bodyPr>
          <a:lstStyle>
            <a:lvl1pPr>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66750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Team Intro x4">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61"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3" name="Picture Placeholder 9"/>
          <p:cNvSpPr>
            <a:spLocks noGrp="1"/>
          </p:cNvSpPr>
          <p:nvPr>
            <p:ph type="pic" sz="quarter" idx="21"/>
          </p:nvPr>
        </p:nvSpPr>
        <p:spPr>
          <a:xfrm>
            <a:off x="508000" y="2131155"/>
            <a:ext cx="1752424" cy="1907446"/>
          </a:xfrm>
        </p:spPr>
        <p:txBody>
          <a:bodyPr/>
          <a:lstStyle/>
          <a:p>
            <a:endParaRPr lang="en-GB" dirty="0"/>
          </a:p>
        </p:txBody>
      </p:sp>
      <p:sp>
        <p:nvSpPr>
          <p:cNvPr id="24" name="Title 1"/>
          <p:cNvSpPr>
            <a:spLocks noGrp="1"/>
          </p:cNvSpPr>
          <p:nvPr>
            <p:ph type="title"/>
          </p:nvPr>
        </p:nvSpPr>
        <p:spPr>
          <a:xfrm>
            <a:off x="411286" y="1238399"/>
            <a:ext cx="7272214" cy="857101"/>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25" name="Text Placeholder 10"/>
          <p:cNvSpPr>
            <a:spLocks noGrp="1"/>
          </p:cNvSpPr>
          <p:nvPr>
            <p:ph type="body" sz="quarter" idx="22"/>
          </p:nvPr>
        </p:nvSpPr>
        <p:spPr>
          <a:xfrm>
            <a:off x="2298550" y="20853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26" name="Text Placeholder 10"/>
          <p:cNvSpPr>
            <a:spLocks noGrp="1"/>
          </p:cNvSpPr>
          <p:nvPr>
            <p:ph type="body" sz="quarter" idx="23"/>
          </p:nvPr>
        </p:nvSpPr>
        <p:spPr>
          <a:xfrm>
            <a:off x="2298550" y="22585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27" name="Text Placeholder 10"/>
          <p:cNvSpPr>
            <a:spLocks noGrp="1"/>
          </p:cNvSpPr>
          <p:nvPr>
            <p:ph type="body" sz="quarter" idx="46"/>
          </p:nvPr>
        </p:nvSpPr>
        <p:spPr>
          <a:xfrm>
            <a:off x="2298550" y="25443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28" name="Text Placeholder 10"/>
          <p:cNvSpPr>
            <a:spLocks noGrp="1"/>
          </p:cNvSpPr>
          <p:nvPr>
            <p:ph type="body" sz="quarter" idx="47"/>
          </p:nvPr>
        </p:nvSpPr>
        <p:spPr>
          <a:xfrm>
            <a:off x="2298550" y="27348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29" name="Text Placeholder 10"/>
          <p:cNvSpPr>
            <a:spLocks noGrp="1"/>
          </p:cNvSpPr>
          <p:nvPr>
            <p:ph type="body" sz="quarter" idx="48"/>
          </p:nvPr>
        </p:nvSpPr>
        <p:spPr>
          <a:xfrm>
            <a:off x="2298550" y="3020591"/>
            <a:ext cx="3087838" cy="1084684"/>
          </a:xfrm>
        </p:spPr>
        <p:txBody>
          <a:bodyPr>
            <a:noAutofit/>
          </a:bodyPr>
          <a:lstStyle>
            <a:lvl1pPr>
              <a:defRPr sz="1000">
                <a:solidFill>
                  <a:schemeClr val="bg1"/>
                </a:solidFill>
              </a:defRPr>
            </a:lvl1pPr>
          </a:lstStyle>
          <a:p>
            <a:pPr lvl="0"/>
            <a:r>
              <a:rPr lang="en-US" dirty="0"/>
              <a:t>Click to edit Master text styles</a:t>
            </a:r>
          </a:p>
        </p:txBody>
      </p:sp>
      <p:sp>
        <p:nvSpPr>
          <p:cNvPr id="30" name="Picture Placeholder 9"/>
          <p:cNvSpPr>
            <a:spLocks noGrp="1"/>
          </p:cNvSpPr>
          <p:nvPr>
            <p:ph type="pic" sz="quarter" idx="49"/>
          </p:nvPr>
        </p:nvSpPr>
        <p:spPr>
          <a:xfrm>
            <a:off x="5464175" y="2131155"/>
            <a:ext cx="1752424" cy="1907446"/>
          </a:xfrm>
        </p:spPr>
        <p:txBody>
          <a:bodyPr/>
          <a:lstStyle/>
          <a:p>
            <a:endParaRPr lang="en-GB" dirty="0"/>
          </a:p>
        </p:txBody>
      </p:sp>
      <p:sp>
        <p:nvSpPr>
          <p:cNvPr id="31" name="Text Placeholder 10"/>
          <p:cNvSpPr>
            <a:spLocks noGrp="1"/>
          </p:cNvSpPr>
          <p:nvPr>
            <p:ph type="body" sz="quarter" idx="50"/>
          </p:nvPr>
        </p:nvSpPr>
        <p:spPr>
          <a:xfrm>
            <a:off x="7254725" y="20853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32" name="Text Placeholder 10"/>
          <p:cNvSpPr>
            <a:spLocks noGrp="1"/>
          </p:cNvSpPr>
          <p:nvPr>
            <p:ph type="body" sz="quarter" idx="51"/>
          </p:nvPr>
        </p:nvSpPr>
        <p:spPr>
          <a:xfrm>
            <a:off x="7254725" y="22585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3" name="Text Placeholder 10"/>
          <p:cNvSpPr>
            <a:spLocks noGrp="1"/>
          </p:cNvSpPr>
          <p:nvPr>
            <p:ph type="body" sz="quarter" idx="52"/>
          </p:nvPr>
        </p:nvSpPr>
        <p:spPr>
          <a:xfrm>
            <a:off x="7254725" y="25443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4" name="Text Placeholder 10"/>
          <p:cNvSpPr>
            <a:spLocks noGrp="1"/>
          </p:cNvSpPr>
          <p:nvPr>
            <p:ph type="body" sz="quarter" idx="53"/>
          </p:nvPr>
        </p:nvSpPr>
        <p:spPr>
          <a:xfrm>
            <a:off x="7254725" y="27348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5" name="Text Placeholder 10"/>
          <p:cNvSpPr>
            <a:spLocks noGrp="1"/>
          </p:cNvSpPr>
          <p:nvPr>
            <p:ph type="body" sz="quarter" idx="54"/>
          </p:nvPr>
        </p:nvSpPr>
        <p:spPr>
          <a:xfrm>
            <a:off x="7254725" y="3020591"/>
            <a:ext cx="3087838" cy="1084684"/>
          </a:xfrm>
        </p:spPr>
        <p:txBody>
          <a:bodyPr>
            <a:noAutofit/>
          </a:bodyPr>
          <a:lstStyle>
            <a:lvl1pPr>
              <a:defRPr sz="1000">
                <a:solidFill>
                  <a:schemeClr val="bg1"/>
                </a:solidFill>
              </a:defRPr>
            </a:lvl1pPr>
          </a:lstStyle>
          <a:p>
            <a:pPr lvl="0"/>
            <a:r>
              <a:rPr lang="en-US" dirty="0"/>
              <a:t>Click to edit Master text styles</a:t>
            </a:r>
          </a:p>
        </p:txBody>
      </p:sp>
      <p:sp>
        <p:nvSpPr>
          <p:cNvPr id="36" name="Picture Placeholder 9"/>
          <p:cNvSpPr>
            <a:spLocks noGrp="1"/>
          </p:cNvSpPr>
          <p:nvPr>
            <p:ph type="pic" sz="quarter" idx="55"/>
          </p:nvPr>
        </p:nvSpPr>
        <p:spPr>
          <a:xfrm>
            <a:off x="508000" y="4379055"/>
            <a:ext cx="1752424" cy="1907446"/>
          </a:xfrm>
        </p:spPr>
        <p:txBody>
          <a:bodyPr/>
          <a:lstStyle/>
          <a:p>
            <a:endParaRPr lang="en-GB" dirty="0"/>
          </a:p>
        </p:txBody>
      </p:sp>
      <p:sp>
        <p:nvSpPr>
          <p:cNvPr id="37" name="Text Placeholder 10"/>
          <p:cNvSpPr>
            <a:spLocks noGrp="1"/>
          </p:cNvSpPr>
          <p:nvPr>
            <p:ph type="body" sz="quarter" idx="56"/>
          </p:nvPr>
        </p:nvSpPr>
        <p:spPr>
          <a:xfrm>
            <a:off x="2298550" y="43332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38" name="Text Placeholder 10"/>
          <p:cNvSpPr>
            <a:spLocks noGrp="1"/>
          </p:cNvSpPr>
          <p:nvPr>
            <p:ph type="body" sz="quarter" idx="57"/>
          </p:nvPr>
        </p:nvSpPr>
        <p:spPr>
          <a:xfrm>
            <a:off x="2298550" y="45064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39" name="Text Placeholder 10"/>
          <p:cNvSpPr>
            <a:spLocks noGrp="1"/>
          </p:cNvSpPr>
          <p:nvPr>
            <p:ph type="body" sz="quarter" idx="58"/>
          </p:nvPr>
        </p:nvSpPr>
        <p:spPr>
          <a:xfrm>
            <a:off x="2298550" y="47922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40" name="Text Placeholder 10"/>
          <p:cNvSpPr>
            <a:spLocks noGrp="1"/>
          </p:cNvSpPr>
          <p:nvPr>
            <p:ph type="body" sz="quarter" idx="59"/>
          </p:nvPr>
        </p:nvSpPr>
        <p:spPr>
          <a:xfrm>
            <a:off x="2298550" y="49827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53" name="Text Placeholder 10"/>
          <p:cNvSpPr>
            <a:spLocks noGrp="1"/>
          </p:cNvSpPr>
          <p:nvPr>
            <p:ph type="body" sz="quarter" idx="60"/>
          </p:nvPr>
        </p:nvSpPr>
        <p:spPr>
          <a:xfrm>
            <a:off x="2298550" y="5268491"/>
            <a:ext cx="3087838" cy="1084684"/>
          </a:xfrm>
        </p:spPr>
        <p:txBody>
          <a:bodyPr>
            <a:noAutofit/>
          </a:bodyPr>
          <a:lstStyle>
            <a:lvl1pPr>
              <a:defRPr sz="1000">
                <a:solidFill>
                  <a:schemeClr val="bg1"/>
                </a:solidFill>
              </a:defRPr>
            </a:lvl1pPr>
          </a:lstStyle>
          <a:p>
            <a:pPr lvl="0"/>
            <a:r>
              <a:rPr lang="en-US" dirty="0"/>
              <a:t>Click to edit Master text styles</a:t>
            </a:r>
          </a:p>
        </p:txBody>
      </p:sp>
      <p:sp>
        <p:nvSpPr>
          <p:cNvPr id="54" name="Picture Placeholder 9"/>
          <p:cNvSpPr>
            <a:spLocks noGrp="1"/>
          </p:cNvSpPr>
          <p:nvPr>
            <p:ph type="pic" sz="quarter" idx="61"/>
          </p:nvPr>
        </p:nvSpPr>
        <p:spPr>
          <a:xfrm>
            <a:off x="5464175" y="4379055"/>
            <a:ext cx="1752424" cy="1907446"/>
          </a:xfrm>
        </p:spPr>
        <p:txBody>
          <a:bodyPr/>
          <a:lstStyle/>
          <a:p>
            <a:endParaRPr lang="en-GB" dirty="0"/>
          </a:p>
        </p:txBody>
      </p:sp>
      <p:sp>
        <p:nvSpPr>
          <p:cNvPr id="55" name="Text Placeholder 10"/>
          <p:cNvSpPr>
            <a:spLocks noGrp="1"/>
          </p:cNvSpPr>
          <p:nvPr>
            <p:ph type="body" sz="quarter" idx="62"/>
          </p:nvPr>
        </p:nvSpPr>
        <p:spPr>
          <a:xfrm>
            <a:off x="7254725" y="4333279"/>
            <a:ext cx="3087838" cy="250291"/>
          </a:xfrm>
        </p:spPr>
        <p:txBody>
          <a:bodyPr>
            <a:noAutofit/>
          </a:bodyPr>
          <a:lstStyle>
            <a:lvl1pPr>
              <a:defRPr sz="1100" b="1">
                <a:solidFill>
                  <a:schemeClr val="bg1"/>
                </a:solidFill>
              </a:defRPr>
            </a:lvl1pPr>
          </a:lstStyle>
          <a:p>
            <a:pPr lvl="0"/>
            <a:r>
              <a:rPr lang="en-US" dirty="0"/>
              <a:t>Click to edit Master text styles</a:t>
            </a:r>
          </a:p>
        </p:txBody>
      </p:sp>
      <p:sp>
        <p:nvSpPr>
          <p:cNvPr id="56" name="Text Placeholder 10"/>
          <p:cNvSpPr>
            <a:spLocks noGrp="1"/>
          </p:cNvSpPr>
          <p:nvPr>
            <p:ph type="body" sz="quarter" idx="63"/>
          </p:nvPr>
        </p:nvSpPr>
        <p:spPr>
          <a:xfrm>
            <a:off x="7254725" y="450649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57" name="Text Placeholder 10"/>
          <p:cNvSpPr>
            <a:spLocks noGrp="1"/>
          </p:cNvSpPr>
          <p:nvPr>
            <p:ph type="body" sz="quarter" idx="64"/>
          </p:nvPr>
        </p:nvSpPr>
        <p:spPr>
          <a:xfrm>
            <a:off x="7254725" y="47922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58" name="Text Placeholder 10"/>
          <p:cNvSpPr>
            <a:spLocks noGrp="1"/>
          </p:cNvSpPr>
          <p:nvPr>
            <p:ph type="body" sz="quarter" idx="65"/>
          </p:nvPr>
        </p:nvSpPr>
        <p:spPr>
          <a:xfrm>
            <a:off x="7254725" y="4982741"/>
            <a:ext cx="3087838" cy="236959"/>
          </a:xfrm>
        </p:spPr>
        <p:txBody>
          <a:bodyPr>
            <a:noAutofit/>
          </a:bodyPr>
          <a:lstStyle>
            <a:lvl1pPr>
              <a:defRPr sz="1100">
                <a:solidFill>
                  <a:schemeClr val="bg1"/>
                </a:solidFill>
              </a:defRPr>
            </a:lvl1pPr>
          </a:lstStyle>
          <a:p>
            <a:pPr lvl="0"/>
            <a:r>
              <a:rPr lang="en-US" dirty="0"/>
              <a:t>Click to edit Master text styles</a:t>
            </a:r>
          </a:p>
        </p:txBody>
      </p:sp>
      <p:sp>
        <p:nvSpPr>
          <p:cNvPr id="59" name="Text Placeholder 10"/>
          <p:cNvSpPr>
            <a:spLocks noGrp="1"/>
          </p:cNvSpPr>
          <p:nvPr>
            <p:ph type="body" sz="quarter" idx="66"/>
          </p:nvPr>
        </p:nvSpPr>
        <p:spPr>
          <a:xfrm>
            <a:off x="7254725" y="5268491"/>
            <a:ext cx="3087838" cy="1084684"/>
          </a:xfrm>
        </p:spPr>
        <p:txBody>
          <a:bodyPr>
            <a:noAutofit/>
          </a:bodyPr>
          <a:lstStyle>
            <a:lvl1pPr>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031259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Team Intro x4">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61"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3" name="Picture Placeholder 9"/>
          <p:cNvSpPr>
            <a:spLocks noGrp="1"/>
          </p:cNvSpPr>
          <p:nvPr>
            <p:ph type="pic" sz="quarter" idx="21"/>
          </p:nvPr>
        </p:nvSpPr>
        <p:spPr>
          <a:xfrm>
            <a:off x="508000" y="2131155"/>
            <a:ext cx="1752424" cy="1907446"/>
          </a:xfrm>
        </p:spPr>
        <p:txBody>
          <a:bodyPr/>
          <a:lstStyle>
            <a:lvl1pPr>
              <a:defRPr>
                <a:solidFill>
                  <a:schemeClr val="tx2"/>
                </a:solidFill>
              </a:defRPr>
            </a:lvl1pPr>
          </a:lstStyle>
          <a:p>
            <a:endParaRPr lang="en-GB" dirty="0"/>
          </a:p>
        </p:txBody>
      </p:sp>
      <p:sp>
        <p:nvSpPr>
          <p:cNvPr id="24" name="Title 1"/>
          <p:cNvSpPr>
            <a:spLocks noGrp="1"/>
          </p:cNvSpPr>
          <p:nvPr>
            <p:ph type="title"/>
          </p:nvPr>
        </p:nvSpPr>
        <p:spPr>
          <a:xfrm>
            <a:off x="411286" y="1238399"/>
            <a:ext cx="7272214" cy="857101"/>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
        <p:nvSpPr>
          <p:cNvPr id="25" name="Text Placeholder 10"/>
          <p:cNvSpPr>
            <a:spLocks noGrp="1"/>
          </p:cNvSpPr>
          <p:nvPr>
            <p:ph type="body" sz="quarter" idx="22"/>
          </p:nvPr>
        </p:nvSpPr>
        <p:spPr>
          <a:xfrm>
            <a:off x="2298550" y="2085379"/>
            <a:ext cx="3087838" cy="250291"/>
          </a:xfrm>
        </p:spPr>
        <p:txBody>
          <a:bodyPr>
            <a:noAutofit/>
          </a:bodyPr>
          <a:lstStyle>
            <a:lvl1pPr>
              <a:defRPr sz="1100" b="1">
                <a:solidFill>
                  <a:schemeClr val="tx2"/>
                </a:solidFill>
              </a:defRPr>
            </a:lvl1pPr>
          </a:lstStyle>
          <a:p>
            <a:pPr lvl="0"/>
            <a:r>
              <a:rPr lang="en-US" dirty="0"/>
              <a:t>Click to edit Master text styles</a:t>
            </a:r>
          </a:p>
        </p:txBody>
      </p:sp>
      <p:sp>
        <p:nvSpPr>
          <p:cNvPr id="26" name="Text Placeholder 10"/>
          <p:cNvSpPr>
            <a:spLocks noGrp="1"/>
          </p:cNvSpPr>
          <p:nvPr>
            <p:ph type="body" sz="quarter" idx="23"/>
          </p:nvPr>
        </p:nvSpPr>
        <p:spPr>
          <a:xfrm>
            <a:off x="2298550" y="225859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27" name="Text Placeholder 10"/>
          <p:cNvSpPr>
            <a:spLocks noGrp="1"/>
          </p:cNvSpPr>
          <p:nvPr>
            <p:ph type="body" sz="quarter" idx="46"/>
          </p:nvPr>
        </p:nvSpPr>
        <p:spPr>
          <a:xfrm>
            <a:off x="2298550" y="25443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28" name="Text Placeholder 10"/>
          <p:cNvSpPr>
            <a:spLocks noGrp="1"/>
          </p:cNvSpPr>
          <p:nvPr>
            <p:ph type="body" sz="quarter" idx="47"/>
          </p:nvPr>
        </p:nvSpPr>
        <p:spPr>
          <a:xfrm>
            <a:off x="2298550" y="27348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29" name="Text Placeholder 10"/>
          <p:cNvSpPr>
            <a:spLocks noGrp="1"/>
          </p:cNvSpPr>
          <p:nvPr>
            <p:ph type="body" sz="quarter" idx="48"/>
          </p:nvPr>
        </p:nvSpPr>
        <p:spPr>
          <a:xfrm>
            <a:off x="2298550" y="3020591"/>
            <a:ext cx="3087838" cy="1084684"/>
          </a:xfrm>
        </p:spPr>
        <p:txBody>
          <a:bodyPr>
            <a:noAutofit/>
          </a:bodyPr>
          <a:lstStyle>
            <a:lvl1pPr>
              <a:defRPr sz="1000">
                <a:solidFill>
                  <a:schemeClr val="tx2"/>
                </a:solidFill>
              </a:defRPr>
            </a:lvl1pPr>
          </a:lstStyle>
          <a:p>
            <a:pPr lvl="0"/>
            <a:r>
              <a:rPr lang="en-US" dirty="0"/>
              <a:t>Click to edit Master text styles</a:t>
            </a:r>
          </a:p>
        </p:txBody>
      </p:sp>
      <p:sp>
        <p:nvSpPr>
          <p:cNvPr id="30" name="Picture Placeholder 9"/>
          <p:cNvSpPr>
            <a:spLocks noGrp="1"/>
          </p:cNvSpPr>
          <p:nvPr>
            <p:ph type="pic" sz="quarter" idx="49"/>
          </p:nvPr>
        </p:nvSpPr>
        <p:spPr>
          <a:xfrm>
            <a:off x="5464175" y="2131155"/>
            <a:ext cx="1752424" cy="1907446"/>
          </a:xfrm>
        </p:spPr>
        <p:txBody>
          <a:bodyPr/>
          <a:lstStyle>
            <a:lvl1pPr>
              <a:defRPr>
                <a:solidFill>
                  <a:schemeClr val="tx2"/>
                </a:solidFill>
              </a:defRPr>
            </a:lvl1pPr>
          </a:lstStyle>
          <a:p>
            <a:endParaRPr lang="en-GB" dirty="0"/>
          </a:p>
        </p:txBody>
      </p:sp>
      <p:sp>
        <p:nvSpPr>
          <p:cNvPr id="31" name="Text Placeholder 10"/>
          <p:cNvSpPr>
            <a:spLocks noGrp="1"/>
          </p:cNvSpPr>
          <p:nvPr>
            <p:ph type="body" sz="quarter" idx="50"/>
          </p:nvPr>
        </p:nvSpPr>
        <p:spPr>
          <a:xfrm>
            <a:off x="7254725" y="2085379"/>
            <a:ext cx="3087838" cy="250291"/>
          </a:xfrm>
        </p:spPr>
        <p:txBody>
          <a:bodyPr>
            <a:noAutofit/>
          </a:bodyPr>
          <a:lstStyle>
            <a:lvl1pPr>
              <a:defRPr sz="1100" b="1">
                <a:solidFill>
                  <a:schemeClr val="tx2"/>
                </a:solidFill>
              </a:defRPr>
            </a:lvl1pPr>
          </a:lstStyle>
          <a:p>
            <a:pPr lvl="0"/>
            <a:r>
              <a:rPr lang="en-US" dirty="0"/>
              <a:t>Click to edit Master text styles</a:t>
            </a:r>
          </a:p>
        </p:txBody>
      </p:sp>
      <p:sp>
        <p:nvSpPr>
          <p:cNvPr id="32" name="Text Placeholder 10"/>
          <p:cNvSpPr>
            <a:spLocks noGrp="1"/>
          </p:cNvSpPr>
          <p:nvPr>
            <p:ph type="body" sz="quarter" idx="51"/>
          </p:nvPr>
        </p:nvSpPr>
        <p:spPr>
          <a:xfrm>
            <a:off x="7254725" y="225859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33" name="Text Placeholder 10"/>
          <p:cNvSpPr>
            <a:spLocks noGrp="1"/>
          </p:cNvSpPr>
          <p:nvPr>
            <p:ph type="body" sz="quarter" idx="52"/>
          </p:nvPr>
        </p:nvSpPr>
        <p:spPr>
          <a:xfrm>
            <a:off x="7254725" y="25443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34" name="Text Placeholder 10"/>
          <p:cNvSpPr>
            <a:spLocks noGrp="1"/>
          </p:cNvSpPr>
          <p:nvPr>
            <p:ph type="body" sz="quarter" idx="53"/>
          </p:nvPr>
        </p:nvSpPr>
        <p:spPr>
          <a:xfrm>
            <a:off x="7254725" y="27348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35" name="Text Placeholder 10"/>
          <p:cNvSpPr>
            <a:spLocks noGrp="1"/>
          </p:cNvSpPr>
          <p:nvPr>
            <p:ph type="body" sz="quarter" idx="54"/>
          </p:nvPr>
        </p:nvSpPr>
        <p:spPr>
          <a:xfrm>
            <a:off x="7254725" y="3020591"/>
            <a:ext cx="3087838" cy="1084684"/>
          </a:xfrm>
        </p:spPr>
        <p:txBody>
          <a:bodyPr>
            <a:noAutofit/>
          </a:bodyPr>
          <a:lstStyle>
            <a:lvl1pPr>
              <a:defRPr sz="1000">
                <a:solidFill>
                  <a:schemeClr val="tx2"/>
                </a:solidFill>
              </a:defRPr>
            </a:lvl1pPr>
          </a:lstStyle>
          <a:p>
            <a:pPr lvl="0"/>
            <a:r>
              <a:rPr lang="en-US" dirty="0"/>
              <a:t>Click to edit Master text styles</a:t>
            </a:r>
          </a:p>
        </p:txBody>
      </p:sp>
      <p:sp>
        <p:nvSpPr>
          <p:cNvPr id="36" name="Picture Placeholder 9"/>
          <p:cNvSpPr>
            <a:spLocks noGrp="1"/>
          </p:cNvSpPr>
          <p:nvPr>
            <p:ph type="pic" sz="quarter" idx="55"/>
          </p:nvPr>
        </p:nvSpPr>
        <p:spPr>
          <a:xfrm>
            <a:off x="508000" y="4379055"/>
            <a:ext cx="1752424" cy="1907446"/>
          </a:xfrm>
        </p:spPr>
        <p:txBody>
          <a:bodyPr/>
          <a:lstStyle>
            <a:lvl1pPr>
              <a:defRPr>
                <a:solidFill>
                  <a:schemeClr val="tx2"/>
                </a:solidFill>
              </a:defRPr>
            </a:lvl1pPr>
          </a:lstStyle>
          <a:p>
            <a:endParaRPr lang="en-GB" dirty="0"/>
          </a:p>
        </p:txBody>
      </p:sp>
      <p:sp>
        <p:nvSpPr>
          <p:cNvPr id="37" name="Text Placeholder 10"/>
          <p:cNvSpPr>
            <a:spLocks noGrp="1"/>
          </p:cNvSpPr>
          <p:nvPr>
            <p:ph type="body" sz="quarter" idx="56"/>
          </p:nvPr>
        </p:nvSpPr>
        <p:spPr>
          <a:xfrm>
            <a:off x="2298550" y="4333279"/>
            <a:ext cx="3087838" cy="250291"/>
          </a:xfrm>
        </p:spPr>
        <p:txBody>
          <a:bodyPr>
            <a:noAutofit/>
          </a:bodyPr>
          <a:lstStyle>
            <a:lvl1pPr>
              <a:defRPr sz="1100" b="1">
                <a:solidFill>
                  <a:schemeClr val="tx2"/>
                </a:solidFill>
              </a:defRPr>
            </a:lvl1pPr>
          </a:lstStyle>
          <a:p>
            <a:pPr lvl="0"/>
            <a:r>
              <a:rPr lang="en-US" dirty="0"/>
              <a:t>Click to edit Master text styles</a:t>
            </a:r>
          </a:p>
        </p:txBody>
      </p:sp>
      <p:sp>
        <p:nvSpPr>
          <p:cNvPr id="38" name="Text Placeholder 10"/>
          <p:cNvSpPr>
            <a:spLocks noGrp="1"/>
          </p:cNvSpPr>
          <p:nvPr>
            <p:ph type="body" sz="quarter" idx="57"/>
          </p:nvPr>
        </p:nvSpPr>
        <p:spPr>
          <a:xfrm>
            <a:off x="2298550" y="450649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39" name="Text Placeholder 10"/>
          <p:cNvSpPr>
            <a:spLocks noGrp="1"/>
          </p:cNvSpPr>
          <p:nvPr>
            <p:ph type="body" sz="quarter" idx="58"/>
          </p:nvPr>
        </p:nvSpPr>
        <p:spPr>
          <a:xfrm>
            <a:off x="2298550" y="47922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40" name="Text Placeholder 10"/>
          <p:cNvSpPr>
            <a:spLocks noGrp="1"/>
          </p:cNvSpPr>
          <p:nvPr>
            <p:ph type="body" sz="quarter" idx="59"/>
          </p:nvPr>
        </p:nvSpPr>
        <p:spPr>
          <a:xfrm>
            <a:off x="2298550" y="49827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53" name="Text Placeholder 10"/>
          <p:cNvSpPr>
            <a:spLocks noGrp="1"/>
          </p:cNvSpPr>
          <p:nvPr>
            <p:ph type="body" sz="quarter" idx="60"/>
          </p:nvPr>
        </p:nvSpPr>
        <p:spPr>
          <a:xfrm>
            <a:off x="2298550" y="5268491"/>
            <a:ext cx="3087838" cy="1084684"/>
          </a:xfrm>
        </p:spPr>
        <p:txBody>
          <a:bodyPr>
            <a:noAutofit/>
          </a:bodyPr>
          <a:lstStyle>
            <a:lvl1pPr>
              <a:defRPr sz="1000">
                <a:solidFill>
                  <a:schemeClr val="tx2"/>
                </a:solidFill>
              </a:defRPr>
            </a:lvl1pPr>
          </a:lstStyle>
          <a:p>
            <a:pPr lvl="0"/>
            <a:r>
              <a:rPr lang="en-US" dirty="0"/>
              <a:t>Click to edit Master text styles</a:t>
            </a:r>
          </a:p>
        </p:txBody>
      </p:sp>
      <p:sp>
        <p:nvSpPr>
          <p:cNvPr id="54" name="Picture Placeholder 9"/>
          <p:cNvSpPr>
            <a:spLocks noGrp="1"/>
          </p:cNvSpPr>
          <p:nvPr>
            <p:ph type="pic" sz="quarter" idx="61"/>
          </p:nvPr>
        </p:nvSpPr>
        <p:spPr>
          <a:xfrm>
            <a:off x="5464175" y="4379055"/>
            <a:ext cx="1752424" cy="1907446"/>
          </a:xfrm>
        </p:spPr>
        <p:txBody>
          <a:bodyPr/>
          <a:lstStyle>
            <a:lvl1pPr>
              <a:defRPr>
                <a:solidFill>
                  <a:schemeClr val="tx2"/>
                </a:solidFill>
              </a:defRPr>
            </a:lvl1pPr>
          </a:lstStyle>
          <a:p>
            <a:endParaRPr lang="en-GB" dirty="0"/>
          </a:p>
        </p:txBody>
      </p:sp>
      <p:sp>
        <p:nvSpPr>
          <p:cNvPr id="55" name="Text Placeholder 10"/>
          <p:cNvSpPr>
            <a:spLocks noGrp="1"/>
          </p:cNvSpPr>
          <p:nvPr>
            <p:ph type="body" sz="quarter" idx="62"/>
          </p:nvPr>
        </p:nvSpPr>
        <p:spPr>
          <a:xfrm>
            <a:off x="7254725" y="4333279"/>
            <a:ext cx="3087838" cy="250291"/>
          </a:xfrm>
        </p:spPr>
        <p:txBody>
          <a:bodyPr>
            <a:noAutofit/>
          </a:bodyPr>
          <a:lstStyle>
            <a:lvl1pPr>
              <a:defRPr sz="1100" b="1">
                <a:solidFill>
                  <a:schemeClr val="tx2"/>
                </a:solidFill>
              </a:defRPr>
            </a:lvl1pPr>
          </a:lstStyle>
          <a:p>
            <a:pPr lvl="0"/>
            <a:r>
              <a:rPr lang="en-US" dirty="0"/>
              <a:t>Click to edit Master text styles</a:t>
            </a:r>
          </a:p>
        </p:txBody>
      </p:sp>
      <p:sp>
        <p:nvSpPr>
          <p:cNvPr id="56" name="Text Placeholder 10"/>
          <p:cNvSpPr>
            <a:spLocks noGrp="1"/>
          </p:cNvSpPr>
          <p:nvPr>
            <p:ph type="body" sz="quarter" idx="63"/>
          </p:nvPr>
        </p:nvSpPr>
        <p:spPr>
          <a:xfrm>
            <a:off x="7254725" y="450649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57" name="Text Placeholder 10"/>
          <p:cNvSpPr>
            <a:spLocks noGrp="1"/>
          </p:cNvSpPr>
          <p:nvPr>
            <p:ph type="body" sz="quarter" idx="64"/>
          </p:nvPr>
        </p:nvSpPr>
        <p:spPr>
          <a:xfrm>
            <a:off x="7254725" y="47922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58" name="Text Placeholder 10"/>
          <p:cNvSpPr>
            <a:spLocks noGrp="1"/>
          </p:cNvSpPr>
          <p:nvPr>
            <p:ph type="body" sz="quarter" idx="65"/>
          </p:nvPr>
        </p:nvSpPr>
        <p:spPr>
          <a:xfrm>
            <a:off x="7254725" y="4982741"/>
            <a:ext cx="3087838" cy="236959"/>
          </a:xfrm>
        </p:spPr>
        <p:txBody>
          <a:bodyPr>
            <a:noAutofit/>
          </a:bodyPr>
          <a:lstStyle>
            <a:lvl1pPr>
              <a:defRPr sz="1100">
                <a:solidFill>
                  <a:schemeClr val="tx2"/>
                </a:solidFill>
              </a:defRPr>
            </a:lvl1pPr>
          </a:lstStyle>
          <a:p>
            <a:pPr lvl="0"/>
            <a:r>
              <a:rPr lang="en-US" dirty="0"/>
              <a:t>Click to edit Master text styles</a:t>
            </a:r>
          </a:p>
        </p:txBody>
      </p:sp>
      <p:sp>
        <p:nvSpPr>
          <p:cNvPr id="59" name="Text Placeholder 10"/>
          <p:cNvSpPr>
            <a:spLocks noGrp="1"/>
          </p:cNvSpPr>
          <p:nvPr>
            <p:ph type="body" sz="quarter" idx="66"/>
          </p:nvPr>
        </p:nvSpPr>
        <p:spPr>
          <a:xfrm>
            <a:off x="7254725" y="5268491"/>
            <a:ext cx="3087838" cy="1084684"/>
          </a:xfrm>
        </p:spPr>
        <p:txBody>
          <a:bodyPr>
            <a:noAutofit/>
          </a:bodyPr>
          <a:lstStyle>
            <a:lvl1pPr>
              <a:defRPr sz="10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31147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214C068-2170-4142-8607-9A1EA05C5FAF}"/>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 xmlns:a16="http://schemas.microsoft.com/office/drawing/2014/main" id="{5EC36A02-3EFB-4090-9BA2-4838436B5FFB}"/>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4" name="Slide Number Placeholder 3">
            <a:extLst>
              <a:ext uri="{FF2B5EF4-FFF2-40B4-BE49-F238E27FC236}">
                <a16:creationId xmlns="" xmlns:a16="http://schemas.microsoft.com/office/drawing/2014/main" id="{D2E1B9B7-6AAF-4E69-82CE-6796EA97D7DF}"/>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2485519247"/>
      </p:ext>
    </p:extLst>
  </p:cSld>
  <p:clrMapOvr>
    <a:masterClrMapping/>
  </p:clrMapOvr>
  <p:hf sldNum="0"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Team Intro x3">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61"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48" name="Title 1"/>
          <p:cNvSpPr>
            <a:spLocks noGrp="1"/>
          </p:cNvSpPr>
          <p:nvPr>
            <p:ph type="title"/>
          </p:nvPr>
        </p:nvSpPr>
        <p:spPr>
          <a:xfrm>
            <a:off x="411286" y="1238401"/>
            <a:ext cx="7272214" cy="876149"/>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49" name="Picture Placeholder 9"/>
          <p:cNvSpPr>
            <a:spLocks noGrp="1"/>
          </p:cNvSpPr>
          <p:nvPr>
            <p:ph type="pic" sz="quarter" idx="21"/>
          </p:nvPr>
        </p:nvSpPr>
        <p:spPr>
          <a:xfrm>
            <a:off x="508000" y="2178780"/>
            <a:ext cx="2018342" cy="2196887"/>
          </a:xfrm>
        </p:spPr>
        <p:txBody>
          <a:bodyPr/>
          <a:lstStyle/>
          <a:p>
            <a:endParaRPr lang="en-GB" dirty="0"/>
          </a:p>
        </p:txBody>
      </p:sp>
      <p:sp>
        <p:nvSpPr>
          <p:cNvPr id="50" name="Picture Placeholder 9"/>
          <p:cNvSpPr>
            <a:spLocks noGrp="1"/>
          </p:cNvSpPr>
          <p:nvPr>
            <p:ph type="pic" sz="quarter" idx="22"/>
          </p:nvPr>
        </p:nvSpPr>
        <p:spPr>
          <a:xfrm>
            <a:off x="3664429" y="2178780"/>
            <a:ext cx="2018342" cy="2196887"/>
          </a:xfrm>
        </p:spPr>
        <p:txBody>
          <a:bodyPr/>
          <a:lstStyle/>
          <a:p>
            <a:endParaRPr lang="en-GB" dirty="0"/>
          </a:p>
        </p:txBody>
      </p:sp>
      <p:sp>
        <p:nvSpPr>
          <p:cNvPr id="51" name="Picture Placeholder 9"/>
          <p:cNvSpPr>
            <a:spLocks noGrp="1"/>
          </p:cNvSpPr>
          <p:nvPr>
            <p:ph type="pic" sz="quarter" idx="23"/>
          </p:nvPr>
        </p:nvSpPr>
        <p:spPr>
          <a:xfrm>
            <a:off x="6820858" y="2178780"/>
            <a:ext cx="2018342" cy="2196887"/>
          </a:xfrm>
        </p:spPr>
        <p:txBody>
          <a:bodyPr/>
          <a:lstStyle/>
          <a:p>
            <a:endParaRPr lang="en-GB" dirty="0"/>
          </a:p>
        </p:txBody>
      </p:sp>
      <p:sp>
        <p:nvSpPr>
          <p:cNvPr id="52" name="Text Placeholder 10"/>
          <p:cNvSpPr>
            <a:spLocks noGrp="1"/>
          </p:cNvSpPr>
          <p:nvPr>
            <p:ph type="body" sz="quarter" idx="62"/>
          </p:nvPr>
        </p:nvSpPr>
        <p:spPr>
          <a:xfrm>
            <a:off x="508000" y="4442818"/>
            <a:ext cx="2446967"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3" name="Text Placeholder 10"/>
          <p:cNvSpPr>
            <a:spLocks noGrp="1"/>
          </p:cNvSpPr>
          <p:nvPr>
            <p:ph type="body" sz="quarter" idx="63"/>
          </p:nvPr>
        </p:nvSpPr>
        <p:spPr>
          <a:xfrm>
            <a:off x="508000" y="4635080"/>
            <a:ext cx="2446967" cy="456034"/>
          </a:xfrm>
        </p:spPr>
        <p:txBody>
          <a:bodyPr lIns="0">
            <a:noAutofit/>
          </a:bodyPr>
          <a:lstStyle>
            <a:lvl1pPr>
              <a:defRPr sz="1000">
                <a:solidFill>
                  <a:schemeClr val="bg1"/>
                </a:solidFill>
              </a:defRPr>
            </a:lvl1pPr>
          </a:lstStyle>
          <a:p>
            <a:pPr lvl="0"/>
            <a:r>
              <a:rPr lang="en-US" dirty="0"/>
              <a:t>Click to edit Master text styles</a:t>
            </a:r>
          </a:p>
        </p:txBody>
      </p:sp>
      <p:sp>
        <p:nvSpPr>
          <p:cNvPr id="54" name="Text Placeholder 10"/>
          <p:cNvSpPr>
            <a:spLocks noGrp="1"/>
          </p:cNvSpPr>
          <p:nvPr>
            <p:ph type="body" sz="quarter" idx="64"/>
          </p:nvPr>
        </p:nvSpPr>
        <p:spPr>
          <a:xfrm>
            <a:off x="508000" y="52161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55" name="Text Placeholder 10"/>
          <p:cNvSpPr>
            <a:spLocks noGrp="1"/>
          </p:cNvSpPr>
          <p:nvPr>
            <p:ph type="body" sz="quarter" idx="65"/>
          </p:nvPr>
        </p:nvSpPr>
        <p:spPr>
          <a:xfrm>
            <a:off x="508000" y="54066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56" name="Text Placeholder 10"/>
          <p:cNvSpPr>
            <a:spLocks noGrp="1"/>
          </p:cNvSpPr>
          <p:nvPr>
            <p:ph type="body" sz="quarter" idx="66"/>
          </p:nvPr>
        </p:nvSpPr>
        <p:spPr>
          <a:xfrm>
            <a:off x="508000" y="5778080"/>
            <a:ext cx="2446967" cy="1076746"/>
          </a:xfrm>
        </p:spPr>
        <p:txBody>
          <a:bodyPr lIns="0">
            <a:noAutofit/>
          </a:bodyPr>
          <a:lstStyle>
            <a:lvl1pPr>
              <a:defRPr sz="900">
                <a:solidFill>
                  <a:schemeClr val="bg1"/>
                </a:solidFill>
              </a:defRPr>
            </a:lvl1pPr>
          </a:lstStyle>
          <a:p>
            <a:pPr lvl="0"/>
            <a:r>
              <a:rPr lang="en-US" dirty="0"/>
              <a:t>Click to edit Master text styles</a:t>
            </a:r>
          </a:p>
        </p:txBody>
      </p:sp>
      <p:sp>
        <p:nvSpPr>
          <p:cNvPr id="57" name="Text Placeholder 10"/>
          <p:cNvSpPr>
            <a:spLocks noGrp="1"/>
          </p:cNvSpPr>
          <p:nvPr>
            <p:ph type="body" sz="quarter" idx="67"/>
          </p:nvPr>
        </p:nvSpPr>
        <p:spPr>
          <a:xfrm>
            <a:off x="3664429" y="4442818"/>
            <a:ext cx="2446967"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8" name="Text Placeholder 10"/>
          <p:cNvSpPr>
            <a:spLocks noGrp="1"/>
          </p:cNvSpPr>
          <p:nvPr>
            <p:ph type="body" sz="quarter" idx="68"/>
          </p:nvPr>
        </p:nvSpPr>
        <p:spPr>
          <a:xfrm>
            <a:off x="3664429" y="4635080"/>
            <a:ext cx="2446967" cy="456034"/>
          </a:xfrm>
        </p:spPr>
        <p:txBody>
          <a:bodyPr lIns="0">
            <a:noAutofit/>
          </a:bodyPr>
          <a:lstStyle>
            <a:lvl1pPr>
              <a:defRPr sz="1000">
                <a:solidFill>
                  <a:schemeClr val="bg1"/>
                </a:solidFill>
              </a:defRPr>
            </a:lvl1pPr>
          </a:lstStyle>
          <a:p>
            <a:pPr lvl="0"/>
            <a:r>
              <a:rPr lang="en-US" dirty="0"/>
              <a:t>Click to edit Master text styles</a:t>
            </a:r>
          </a:p>
        </p:txBody>
      </p:sp>
      <p:sp>
        <p:nvSpPr>
          <p:cNvPr id="59" name="Text Placeholder 10"/>
          <p:cNvSpPr>
            <a:spLocks noGrp="1"/>
          </p:cNvSpPr>
          <p:nvPr>
            <p:ph type="body" sz="quarter" idx="69"/>
          </p:nvPr>
        </p:nvSpPr>
        <p:spPr>
          <a:xfrm>
            <a:off x="3664429" y="52161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0" name="Text Placeholder 10"/>
          <p:cNvSpPr>
            <a:spLocks noGrp="1"/>
          </p:cNvSpPr>
          <p:nvPr>
            <p:ph type="body" sz="quarter" idx="70"/>
          </p:nvPr>
        </p:nvSpPr>
        <p:spPr>
          <a:xfrm>
            <a:off x="3664429" y="54066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2" name="Text Placeholder 10"/>
          <p:cNvSpPr>
            <a:spLocks noGrp="1"/>
          </p:cNvSpPr>
          <p:nvPr>
            <p:ph type="body" sz="quarter" idx="71"/>
          </p:nvPr>
        </p:nvSpPr>
        <p:spPr>
          <a:xfrm>
            <a:off x="3664429" y="5778080"/>
            <a:ext cx="2446967" cy="1076746"/>
          </a:xfrm>
        </p:spPr>
        <p:txBody>
          <a:bodyPr lIns="0">
            <a:noAutofit/>
          </a:bodyPr>
          <a:lstStyle>
            <a:lvl1pPr>
              <a:defRPr sz="900">
                <a:solidFill>
                  <a:schemeClr val="bg1"/>
                </a:solidFill>
              </a:defRPr>
            </a:lvl1pPr>
          </a:lstStyle>
          <a:p>
            <a:pPr lvl="0"/>
            <a:r>
              <a:rPr lang="en-US" dirty="0"/>
              <a:t>Click to edit Master text styles</a:t>
            </a:r>
          </a:p>
        </p:txBody>
      </p:sp>
      <p:sp>
        <p:nvSpPr>
          <p:cNvPr id="63" name="Text Placeholder 10"/>
          <p:cNvSpPr>
            <a:spLocks noGrp="1"/>
          </p:cNvSpPr>
          <p:nvPr>
            <p:ph type="body" sz="quarter" idx="72"/>
          </p:nvPr>
        </p:nvSpPr>
        <p:spPr>
          <a:xfrm>
            <a:off x="6820858" y="4442818"/>
            <a:ext cx="2446967"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64" name="Text Placeholder 10"/>
          <p:cNvSpPr>
            <a:spLocks noGrp="1"/>
          </p:cNvSpPr>
          <p:nvPr>
            <p:ph type="body" sz="quarter" idx="73"/>
          </p:nvPr>
        </p:nvSpPr>
        <p:spPr>
          <a:xfrm>
            <a:off x="6820858" y="4635080"/>
            <a:ext cx="2446967" cy="456034"/>
          </a:xfrm>
        </p:spPr>
        <p:txBody>
          <a:bodyPr lIns="0">
            <a:noAutofit/>
          </a:bodyPr>
          <a:lstStyle>
            <a:lvl1pPr>
              <a:defRPr sz="1000">
                <a:solidFill>
                  <a:schemeClr val="bg1"/>
                </a:solidFill>
              </a:defRPr>
            </a:lvl1pPr>
          </a:lstStyle>
          <a:p>
            <a:pPr lvl="0"/>
            <a:r>
              <a:rPr lang="en-US" dirty="0"/>
              <a:t>Click to edit Master text styles</a:t>
            </a:r>
          </a:p>
        </p:txBody>
      </p:sp>
      <p:sp>
        <p:nvSpPr>
          <p:cNvPr id="65" name="Text Placeholder 10"/>
          <p:cNvSpPr>
            <a:spLocks noGrp="1"/>
          </p:cNvSpPr>
          <p:nvPr>
            <p:ph type="body" sz="quarter" idx="74"/>
          </p:nvPr>
        </p:nvSpPr>
        <p:spPr>
          <a:xfrm>
            <a:off x="6820858" y="52161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6" name="Text Placeholder 10"/>
          <p:cNvSpPr>
            <a:spLocks noGrp="1"/>
          </p:cNvSpPr>
          <p:nvPr>
            <p:ph type="body" sz="quarter" idx="75"/>
          </p:nvPr>
        </p:nvSpPr>
        <p:spPr>
          <a:xfrm>
            <a:off x="6820858" y="54066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7" name="Text Placeholder 10"/>
          <p:cNvSpPr>
            <a:spLocks noGrp="1"/>
          </p:cNvSpPr>
          <p:nvPr>
            <p:ph type="body" sz="quarter" idx="76"/>
          </p:nvPr>
        </p:nvSpPr>
        <p:spPr>
          <a:xfrm>
            <a:off x="6820858" y="5778080"/>
            <a:ext cx="2446967" cy="1076746"/>
          </a:xfrm>
        </p:spPr>
        <p:txBody>
          <a:bodyPr lIns="0">
            <a:noAutofit/>
          </a:bodyPr>
          <a:lstStyle>
            <a:lvl1pPr>
              <a:defRPr sz="9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4736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Team Intro x3">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61"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48" name="Title 1"/>
          <p:cNvSpPr>
            <a:spLocks noGrp="1"/>
          </p:cNvSpPr>
          <p:nvPr>
            <p:ph type="title"/>
          </p:nvPr>
        </p:nvSpPr>
        <p:spPr>
          <a:xfrm>
            <a:off x="411286" y="1238401"/>
            <a:ext cx="7272214" cy="876149"/>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49" name="Picture Placeholder 9"/>
          <p:cNvSpPr>
            <a:spLocks noGrp="1"/>
          </p:cNvSpPr>
          <p:nvPr>
            <p:ph type="pic" sz="quarter" idx="21"/>
          </p:nvPr>
        </p:nvSpPr>
        <p:spPr>
          <a:xfrm>
            <a:off x="508000" y="2178780"/>
            <a:ext cx="2018342" cy="2196887"/>
          </a:xfrm>
        </p:spPr>
        <p:txBody>
          <a:bodyPr/>
          <a:lstStyle/>
          <a:p>
            <a:endParaRPr lang="en-GB" dirty="0"/>
          </a:p>
        </p:txBody>
      </p:sp>
      <p:sp>
        <p:nvSpPr>
          <p:cNvPr id="50" name="Picture Placeholder 9"/>
          <p:cNvSpPr>
            <a:spLocks noGrp="1"/>
          </p:cNvSpPr>
          <p:nvPr>
            <p:ph type="pic" sz="quarter" idx="22"/>
          </p:nvPr>
        </p:nvSpPr>
        <p:spPr>
          <a:xfrm>
            <a:off x="3664429" y="2178780"/>
            <a:ext cx="2018342" cy="2196887"/>
          </a:xfrm>
        </p:spPr>
        <p:txBody>
          <a:bodyPr/>
          <a:lstStyle/>
          <a:p>
            <a:endParaRPr lang="en-GB" dirty="0"/>
          </a:p>
        </p:txBody>
      </p:sp>
      <p:sp>
        <p:nvSpPr>
          <p:cNvPr id="51" name="Picture Placeholder 9"/>
          <p:cNvSpPr>
            <a:spLocks noGrp="1"/>
          </p:cNvSpPr>
          <p:nvPr>
            <p:ph type="pic" sz="quarter" idx="23"/>
          </p:nvPr>
        </p:nvSpPr>
        <p:spPr>
          <a:xfrm>
            <a:off x="6820858" y="2178780"/>
            <a:ext cx="2018342" cy="2196887"/>
          </a:xfrm>
        </p:spPr>
        <p:txBody>
          <a:bodyPr/>
          <a:lstStyle/>
          <a:p>
            <a:endParaRPr lang="en-GB" dirty="0"/>
          </a:p>
        </p:txBody>
      </p:sp>
      <p:sp>
        <p:nvSpPr>
          <p:cNvPr id="52" name="Text Placeholder 10"/>
          <p:cNvSpPr>
            <a:spLocks noGrp="1"/>
          </p:cNvSpPr>
          <p:nvPr>
            <p:ph type="body" sz="quarter" idx="62"/>
          </p:nvPr>
        </p:nvSpPr>
        <p:spPr>
          <a:xfrm>
            <a:off x="508000" y="4442818"/>
            <a:ext cx="2446967"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3" name="Text Placeholder 10"/>
          <p:cNvSpPr>
            <a:spLocks noGrp="1"/>
          </p:cNvSpPr>
          <p:nvPr>
            <p:ph type="body" sz="quarter" idx="63"/>
          </p:nvPr>
        </p:nvSpPr>
        <p:spPr>
          <a:xfrm>
            <a:off x="508000" y="4635080"/>
            <a:ext cx="2446967" cy="456034"/>
          </a:xfrm>
        </p:spPr>
        <p:txBody>
          <a:bodyPr lIns="0">
            <a:noAutofit/>
          </a:bodyPr>
          <a:lstStyle>
            <a:lvl1pPr>
              <a:defRPr sz="1000">
                <a:solidFill>
                  <a:schemeClr val="bg1"/>
                </a:solidFill>
              </a:defRPr>
            </a:lvl1pPr>
          </a:lstStyle>
          <a:p>
            <a:pPr lvl="0"/>
            <a:r>
              <a:rPr lang="en-US" dirty="0"/>
              <a:t>Click to edit Master text styles</a:t>
            </a:r>
          </a:p>
        </p:txBody>
      </p:sp>
      <p:sp>
        <p:nvSpPr>
          <p:cNvPr id="54" name="Text Placeholder 10"/>
          <p:cNvSpPr>
            <a:spLocks noGrp="1"/>
          </p:cNvSpPr>
          <p:nvPr>
            <p:ph type="body" sz="quarter" idx="64"/>
          </p:nvPr>
        </p:nvSpPr>
        <p:spPr>
          <a:xfrm>
            <a:off x="508000" y="51018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55" name="Text Placeholder 10"/>
          <p:cNvSpPr>
            <a:spLocks noGrp="1"/>
          </p:cNvSpPr>
          <p:nvPr>
            <p:ph type="body" sz="quarter" idx="65"/>
          </p:nvPr>
        </p:nvSpPr>
        <p:spPr>
          <a:xfrm>
            <a:off x="508000" y="52923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56" name="Text Placeholder 10"/>
          <p:cNvSpPr>
            <a:spLocks noGrp="1"/>
          </p:cNvSpPr>
          <p:nvPr>
            <p:ph type="body" sz="quarter" idx="66"/>
          </p:nvPr>
        </p:nvSpPr>
        <p:spPr>
          <a:xfrm>
            <a:off x="508000" y="5663779"/>
            <a:ext cx="2446967" cy="1198983"/>
          </a:xfrm>
        </p:spPr>
        <p:txBody>
          <a:bodyPr lIns="0">
            <a:noAutofit/>
          </a:bodyPr>
          <a:lstStyle>
            <a:lvl1pPr>
              <a:defRPr sz="900">
                <a:solidFill>
                  <a:schemeClr val="bg1"/>
                </a:solidFill>
              </a:defRPr>
            </a:lvl1pPr>
          </a:lstStyle>
          <a:p>
            <a:pPr lvl="0"/>
            <a:r>
              <a:rPr lang="en-US" dirty="0"/>
              <a:t>Click to edit Master text styles</a:t>
            </a:r>
          </a:p>
        </p:txBody>
      </p:sp>
      <p:sp>
        <p:nvSpPr>
          <p:cNvPr id="57" name="Text Placeholder 10"/>
          <p:cNvSpPr>
            <a:spLocks noGrp="1"/>
          </p:cNvSpPr>
          <p:nvPr>
            <p:ph type="body" sz="quarter" idx="67"/>
          </p:nvPr>
        </p:nvSpPr>
        <p:spPr>
          <a:xfrm>
            <a:off x="3664429" y="4442818"/>
            <a:ext cx="2446967"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8" name="Text Placeholder 10"/>
          <p:cNvSpPr>
            <a:spLocks noGrp="1"/>
          </p:cNvSpPr>
          <p:nvPr>
            <p:ph type="body" sz="quarter" idx="68"/>
          </p:nvPr>
        </p:nvSpPr>
        <p:spPr>
          <a:xfrm>
            <a:off x="3664429" y="4635080"/>
            <a:ext cx="2446967" cy="456034"/>
          </a:xfrm>
        </p:spPr>
        <p:txBody>
          <a:bodyPr lIns="0">
            <a:noAutofit/>
          </a:bodyPr>
          <a:lstStyle>
            <a:lvl1pPr>
              <a:defRPr sz="1000">
                <a:solidFill>
                  <a:schemeClr val="bg1"/>
                </a:solidFill>
              </a:defRPr>
            </a:lvl1pPr>
          </a:lstStyle>
          <a:p>
            <a:pPr lvl="0"/>
            <a:r>
              <a:rPr lang="en-US" dirty="0"/>
              <a:t>Click to edit Master text styles</a:t>
            </a:r>
          </a:p>
        </p:txBody>
      </p:sp>
      <p:sp>
        <p:nvSpPr>
          <p:cNvPr id="59" name="Text Placeholder 10"/>
          <p:cNvSpPr>
            <a:spLocks noGrp="1"/>
          </p:cNvSpPr>
          <p:nvPr>
            <p:ph type="body" sz="quarter" idx="69"/>
          </p:nvPr>
        </p:nvSpPr>
        <p:spPr>
          <a:xfrm>
            <a:off x="3664429" y="51018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0" name="Text Placeholder 10"/>
          <p:cNvSpPr>
            <a:spLocks noGrp="1"/>
          </p:cNvSpPr>
          <p:nvPr>
            <p:ph type="body" sz="quarter" idx="70"/>
          </p:nvPr>
        </p:nvSpPr>
        <p:spPr>
          <a:xfrm>
            <a:off x="3664429" y="52923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2" name="Text Placeholder 10"/>
          <p:cNvSpPr>
            <a:spLocks noGrp="1"/>
          </p:cNvSpPr>
          <p:nvPr>
            <p:ph type="body" sz="quarter" idx="71"/>
          </p:nvPr>
        </p:nvSpPr>
        <p:spPr>
          <a:xfrm>
            <a:off x="3664429" y="5663779"/>
            <a:ext cx="2446967" cy="1198983"/>
          </a:xfrm>
        </p:spPr>
        <p:txBody>
          <a:bodyPr lIns="0">
            <a:noAutofit/>
          </a:bodyPr>
          <a:lstStyle>
            <a:lvl1pPr>
              <a:defRPr sz="900">
                <a:solidFill>
                  <a:schemeClr val="bg1"/>
                </a:solidFill>
              </a:defRPr>
            </a:lvl1pPr>
          </a:lstStyle>
          <a:p>
            <a:pPr lvl="0"/>
            <a:r>
              <a:rPr lang="en-US" dirty="0"/>
              <a:t>Click to edit Master text styles</a:t>
            </a:r>
          </a:p>
        </p:txBody>
      </p:sp>
      <p:sp>
        <p:nvSpPr>
          <p:cNvPr id="63" name="Text Placeholder 10"/>
          <p:cNvSpPr>
            <a:spLocks noGrp="1"/>
          </p:cNvSpPr>
          <p:nvPr>
            <p:ph type="body" sz="quarter" idx="72"/>
          </p:nvPr>
        </p:nvSpPr>
        <p:spPr>
          <a:xfrm>
            <a:off x="6820858" y="4442818"/>
            <a:ext cx="2446967"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64" name="Text Placeholder 10"/>
          <p:cNvSpPr>
            <a:spLocks noGrp="1"/>
          </p:cNvSpPr>
          <p:nvPr>
            <p:ph type="body" sz="quarter" idx="73"/>
          </p:nvPr>
        </p:nvSpPr>
        <p:spPr>
          <a:xfrm>
            <a:off x="6820858" y="4635080"/>
            <a:ext cx="2446967" cy="456034"/>
          </a:xfrm>
        </p:spPr>
        <p:txBody>
          <a:bodyPr lIns="0">
            <a:noAutofit/>
          </a:bodyPr>
          <a:lstStyle>
            <a:lvl1pPr>
              <a:defRPr sz="1000">
                <a:solidFill>
                  <a:schemeClr val="bg1"/>
                </a:solidFill>
              </a:defRPr>
            </a:lvl1pPr>
          </a:lstStyle>
          <a:p>
            <a:pPr lvl="0"/>
            <a:r>
              <a:rPr lang="en-US" dirty="0"/>
              <a:t>Click to edit Master text styles</a:t>
            </a:r>
          </a:p>
        </p:txBody>
      </p:sp>
      <p:sp>
        <p:nvSpPr>
          <p:cNvPr id="65" name="Text Placeholder 10"/>
          <p:cNvSpPr>
            <a:spLocks noGrp="1"/>
          </p:cNvSpPr>
          <p:nvPr>
            <p:ph type="body" sz="quarter" idx="74"/>
          </p:nvPr>
        </p:nvSpPr>
        <p:spPr>
          <a:xfrm>
            <a:off x="6820858" y="51018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6" name="Text Placeholder 10"/>
          <p:cNvSpPr>
            <a:spLocks noGrp="1"/>
          </p:cNvSpPr>
          <p:nvPr>
            <p:ph type="body" sz="quarter" idx="75"/>
          </p:nvPr>
        </p:nvSpPr>
        <p:spPr>
          <a:xfrm>
            <a:off x="6820858" y="5292305"/>
            <a:ext cx="2446967" cy="236959"/>
          </a:xfrm>
        </p:spPr>
        <p:txBody>
          <a:bodyPr lIns="0">
            <a:noAutofit/>
          </a:bodyPr>
          <a:lstStyle>
            <a:lvl1pPr>
              <a:defRPr sz="1000">
                <a:solidFill>
                  <a:schemeClr val="bg1"/>
                </a:solidFill>
              </a:defRPr>
            </a:lvl1pPr>
          </a:lstStyle>
          <a:p>
            <a:pPr lvl="0"/>
            <a:r>
              <a:rPr lang="en-US" dirty="0"/>
              <a:t>Click to edit Master text styles</a:t>
            </a:r>
          </a:p>
        </p:txBody>
      </p:sp>
      <p:sp>
        <p:nvSpPr>
          <p:cNvPr id="67" name="Text Placeholder 10"/>
          <p:cNvSpPr>
            <a:spLocks noGrp="1"/>
          </p:cNvSpPr>
          <p:nvPr>
            <p:ph type="body" sz="quarter" idx="76"/>
          </p:nvPr>
        </p:nvSpPr>
        <p:spPr>
          <a:xfrm>
            <a:off x="6820858" y="5663779"/>
            <a:ext cx="2446967" cy="1198983"/>
          </a:xfrm>
        </p:spPr>
        <p:txBody>
          <a:bodyPr lIns="0">
            <a:noAutofit/>
          </a:bodyPr>
          <a:lstStyle>
            <a:lvl1pPr>
              <a:defRPr sz="9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9767045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Team Intro x3">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61"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48" name="Title 1"/>
          <p:cNvSpPr>
            <a:spLocks noGrp="1"/>
          </p:cNvSpPr>
          <p:nvPr>
            <p:ph type="title"/>
          </p:nvPr>
        </p:nvSpPr>
        <p:spPr>
          <a:xfrm>
            <a:off x="411286" y="1238401"/>
            <a:ext cx="7272214" cy="876149"/>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
        <p:nvSpPr>
          <p:cNvPr id="49" name="Picture Placeholder 9"/>
          <p:cNvSpPr>
            <a:spLocks noGrp="1"/>
          </p:cNvSpPr>
          <p:nvPr>
            <p:ph type="pic" sz="quarter" idx="21"/>
          </p:nvPr>
        </p:nvSpPr>
        <p:spPr>
          <a:xfrm>
            <a:off x="508000" y="2178780"/>
            <a:ext cx="2018342" cy="2196887"/>
          </a:xfrm>
        </p:spPr>
        <p:txBody>
          <a:bodyPr/>
          <a:lstStyle>
            <a:lvl1pPr>
              <a:defRPr>
                <a:solidFill>
                  <a:schemeClr val="tx2"/>
                </a:solidFill>
              </a:defRPr>
            </a:lvl1pPr>
          </a:lstStyle>
          <a:p>
            <a:endParaRPr lang="en-GB" dirty="0"/>
          </a:p>
        </p:txBody>
      </p:sp>
      <p:sp>
        <p:nvSpPr>
          <p:cNvPr id="50" name="Picture Placeholder 9"/>
          <p:cNvSpPr>
            <a:spLocks noGrp="1"/>
          </p:cNvSpPr>
          <p:nvPr>
            <p:ph type="pic" sz="quarter" idx="22"/>
          </p:nvPr>
        </p:nvSpPr>
        <p:spPr>
          <a:xfrm>
            <a:off x="3664429" y="2178780"/>
            <a:ext cx="2018342" cy="2196887"/>
          </a:xfrm>
        </p:spPr>
        <p:txBody>
          <a:bodyPr/>
          <a:lstStyle>
            <a:lvl1pPr>
              <a:defRPr>
                <a:solidFill>
                  <a:schemeClr val="tx2"/>
                </a:solidFill>
              </a:defRPr>
            </a:lvl1pPr>
          </a:lstStyle>
          <a:p>
            <a:endParaRPr lang="en-GB" dirty="0"/>
          </a:p>
        </p:txBody>
      </p:sp>
      <p:sp>
        <p:nvSpPr>
          <p:cNvPr id="51" name="Picture Placeholder 9"/>
          <p:cNvSpPr>
            <a:spLocks noGrp="1"/>
          </p:cNvSpPr>
          <p:nvPr>
            <p:ph type="pic" sz="quarter" idx="23"/>
          </p:nvPr>
        </p:nvSpPr>
        <p:spPr>
          <a:xfrm>
            <a:off x="6820858" y="2178780"/>
            <a:ext cx="2018342" cy="2196887"/>
          </a:xfrm>
        </p:spPr>
        <p:txBody>
          <a:bodyPr/>
          <a:lstStyle>
            <a:lvl1pPr>
              <a:defRPr>
                <a:solidFill>
                  <a:schemeClr val="tx2"/>
                </a:solidFill>
              </a:defRPr>
            </a:lvl1pPr>
          </a:lstStyle>
          <a:p>
            <a:endParaRPr lang="en-GB" dirty="0"/>
          </a:p>
        </p:txBody>
      </p:sp>
      <p:sp>
        <p:nvSpPr>
          <p:cNvPr id="52" name="Text Placeholder 10"/>
          <p:cNvSpPr>
            <a:spLocks noGrp="1"/>
          </p:cNvSpPr>
          <p:nvPr>
            <p:ph type="body" sz="quarter" idx="62"/>
          </p:nvPr>
        </p:nvSpPr>
        <p:spPr>
          <a:xfrm>
            <a:off x="508000" y="4442818"/>
            <a:ext cx="2446967"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53" name="Text Placeholder 10"/>
          <p:cNvSpPr>
            <a:spLocks noGrp="1"/>
          </p:cNvSpPr>
          <p:nvPr>
            <p:ph type="body" sz="quarter" idx="63"/>
          </p:nvPr>
        </p:nvSpPr>
        <p:spPr>
          <a:xfrm>
            <a:off x="508000" y="4635080"/>
            <a:ext cx="2446967" cy="456034"/>
          </a:xfrm>
        </p:spPr>
        <p:txBody>
          <a:bodyPr lIns="0">
            <a:noAutofit/>
          </a:bodyPr>
          <a:lstStyle>
            <a:lvl1pPr>
              <a:defRPr sz="1000">
                <a:solidFill>
                  <a:schemeClr val="tx2"/>
                </a:solidFill>
              </a:defRPr>
            </a:lvl1pPr>
          </a:lstStyle>
          <a:p>
            <a:pPr lvl="0"/>
            <a:r>
              <a:rPr lang="en-US" dirty="0"/>
              <a:t>Click to edit Master text styles</a:t>
            </a:r>
          </a:p>
        </p:txBody>
      </p:sp>
      <p:sp>
        <p:nvSpPr>
          <p:cNvPr id="54" name="Text Placeholder 10"/>
          <p:cNvSpPr>
            <a:spLocks noGrp="1"/>
          </p:cNvSpPr>
          <p:nvPr>
            <p:ph type="body" sz="quarter" idx="64"/>
          </p:nvPr>
        </p:nvSpPr>
        <p:spPr>
          <a:xfrm>
            <a:off x="508000" y="5216105"/>
            <a:ext cx="2446967" cy="236959"/>
          </a:xfrm>
        </p:spPr>
        <p:txBody>
          <a:bodyPr lIns="0">
            <a:noAutofit/>
          </a:bodyPr>
          <a:lstStyle>
            <a:lvl1pPr>
              <a:defRPr sz="1000">
                <a:solidFill>
                  <a:schemeClr val="tx2"/>
                </a:solidFill>
              </a:defRPr>
            </a:lvl1pPr>
          </a:lstStyle>
          <a:p>
            <a:pPr lvl="0"/>
            <a:r>
              <a:rPr lang="en-US" dirty="0"/>
              <a:t>Click to edit Master text styles</a:t>
            </a:r>
          </a:p>
        </p:txBody>
      </p:sp>
      <p:sp>
        <p:nvSpPr>
          <p:cNvPr id="55" name="Text Placeholder 10"/>
          <p:cNvSpPr>
            <a:spLocks noGrp="1"/>
          </p:cNvSpPr>
          <p:nvPr>
            <p:ph type="body" sz="quarter" idx="65"/>
          </p:nvPr>
        </p:nvSpPr>
        <p:spPr>
          <a:xfrm>
            <a:off x="508000" y="5406605"/>
            <a:ext cx="2446967" cy="236959"/>
          </a:xfrm>
        </p:spPr>
        <p:txBody>
          <a:bodyPr lIns="0">
            <a:noAutofit/>
          </a:bodyPr>
          <a:lstStyle>
            <a:lvl1pPr>
              <a:defRPr sz="1000">
                <a:solidFill>
                  <a:schemeClr val="tx2"/>
                </a:solidFill>
              </a:defRPr>
            </a:lvl1pPr>
          </a:lstStyle>
          <a:p>
            <a:pPr lvl="0"/>
            <a:r>
              <a:rPr lang="en-US" dirty="0"/>
              <a:t>Click to edit Master text styles</a:t>
            </a:r>
          </a:p>
        </p:txBody>
      </p:sp>
      <p:sp>
        <p:nvSpPr>
          <p:cNvPr id="56" name="Text Placeholder 10"/>
          <p:cNvSpPr>
            <a:spLocks noGrp="1"/>
          </p:cNvSpPr>
          <p:nvPr>
            <p:ph type="body" sz="quarter" idx="66"/>
          </p:nvPr>
        </p:nvSpPr>
        <p:spPr>
          <a:xfrm>
            <a:off x="508000" y="5778080"/>
            <a:ext cx="2446967" cy="1076746"/>
          </a:xfrm>
        </p:spPr>
        <p:txBody>
          <a:bodyPr lIns="0">
            <a:noAutofit/>
          </a:bodyPr>
          <a:lstStyle>
            <a:lvl1pPr>
              <a:defRPr sz="900">
                <a:solidFill>
                  <a:schemeClr val="tx2"/>
                </a:solidFill>
              </a:defRPr>
            </a:lvl1pPr>
          </a:lstStyle>
          <a:p>
            <a:pPr lvl="0"/>
            <a:r>
              <a:rPr lang="en-US" dirty="0"/>
              <a:t>Click to edit Master text styles</a:t>
            </a:r>
          </a:p>
        </p:txBody>
      </p:sp>
      <p:sp>
        <p:nvSpPr>
          <p:cNvPr id="57" name="Text Placeholder 10"/>
          <p:cNvSpPr>
            <a:spLocks noGrp="1"/>
          </p:cNvSpPr>
          <p:nvPr>
            <p:ph type="body" sz="quarter" idx="67"/>
          </p:nvPr>
        </p:nvSpPr>
        <p:spPr>
          <a:xfrm>
            <a:off x="3664429" y="4442818"/>
            <a:ext cx="2446967"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58" name="Text Placeholder 10"/>
          <p:cNvSpPr>
            <a:spLocks noGrp="1"/>
          </p:cNvSpPr>
          <p:nvPr>
            <p:ph type="body" sz="quarter" idx="68"/>
          </p:nvPr>
        </p:nvSpPr>
        <p:spPr>
          <a:xfrm>
            <a:off x="3664429" y="4635080"/>
            <a:ext cx="2446967" cy="456034"/>
          </a:xfrm>
        </p:spPr>
        <p:txBody>
          <a:bodyPr lIns="0">
            <a:noAutofit/>
          </a:bodyPr>
          <a:lstStyle>
            <a:lvl1pPr>
              <a:defRPr sz="1000">
                <a:solidFill>
                  <a:schemeClr val="tx2"/>
                </a:solidFill>
              </a:defRPr>
            </a:lvl1pPr>
          </a:lstStyle>
          <a:p>
            <a:pPr lvl="0"/>
            <a:r>
              <a:rPr lang="en-US" dirty="0"/>
              <a:t>Click to edit Master text styles</a:t>
            </a:r>
          </a:p>
        </p:txBody>
      </p:sp>
      <p:sp>
        <p:nvSpPr>
          <p:cNvPr id="59" name="Text Placeholder 10"/>
          <p:cNvSpPr>
            <a:spLocks noGrp="1"/>
          </p:cNvSpPr>
          <p:nvPr>
            <p:ph type="body" sz="quarter" idx="69"/>
          </p:nvPr>
        </p:nvSpPr>
        <p:spPr>
          <a:xfrm>
            <a:off x="3664429" y="5216105"/>
            <a:ext cx="2446967" cy="236959"/>
          </a:xfrm>
        </p:spPr>
        <p:txBody>
          <a:bodyPr lIns="0">
            <a:noAutofit/>
          </a:bodyPr>
          <a:lstStyle>
            <a:lvl1pPr>
              <a:defRPr sz="1000">
                <a:solidFill>
                  <a:schemeClr val="tx2"/>
                </a:solidFill>
              </a:defRPr>
            </a:lvl1pPr>
          </a:lstStyle>
          <a:p>
            <a:pPr lvl="0"/>
            <a:r>
              <a:rPr lang="en-US" dirty="0"/>
              <a:t>Click to edit Master text styles</a:t>
            </a:r>
          </a:p>
        </p:txBody>
      </p:sp>
      <p:sp>
        <p:nvSpPr>
          <p:cNvPr id="60" name="Text Placeholder 10"/>
          <p:cNvSpPr>
            <a:spLocks noGrp="1"/>
          </p:cNvSpPr>
          <p:nvPr>
            <p:ph type="body" sz="quarter" idx="70"/>
          </p:nvPr>
        </p:nvSpPr>
        <p:spPr>
          <a:xfrm>
            <a:off x="3664429" y="5406605"/>
            <a:ext cx="2446967" cy="236959"/>
          </a:xfrm>
        </p:spPr>
        <p:txBody>
          <a:bodyPr lIns="0">
            <a:noAutofit/>
          </a:bodyPr>
          <a:lstStyle>
            <a:lvl1pPr>
              <a:defRPr sz="1000">
                <a:solidFill>
                  <a:schemeClr val="tx2"/>
                </a:solidFill>
              </a:defRPr>
            </a:lvl1pPr>
          </a:lstStyle>
          <a:p>
            <a:pPr lvl="0"/>
            <a:r>
              <a:rPr lang="en-US" dirty="0"/>
              <a:t>Click to edit Master text styles</a:t>
            </a:r>
          </a:p>
        </p:txBody>
      </p:sp>
      <p:sp>
        <p:nvSpPr>
          <p:cNvPr id="62" name="Text Placeholder 10"/>
          <p:cNvSpPr>
            <a:spLocks noGrp="1"/>
          </p:cNvSpPr>
          <p:nvPr>
            <p:ph type="body" sz="quarter" idx="71"/>
          </p:nvPr>
        </p:nvSpPr>
        <p:spPr>
          <a:xfrm>
            <a:off x="3664429" y="5778080"/>
            <a:ext cx="2446967" cy="1076746"/>
          </a:xfrm>
        </p:spPr>
        <p:txBody>
          <a:bodyPr lIns="0">
            <a:noAutofit/>
          </a:bodyPr>
          <a:lstStyle>
            <a:lvl1pPr>
              <a:defRPr sz="900">
                <a:solidFill>
                  <a:schemeClr val="tx2"/>
                </a:solidFill>
              </a:defRPr>
            </a:lvl1pPr>
          </a:lstStyle>
          <a:p>
            <a:pPr lvl="0"/>
            <a:r>
              <a:rPr lang="en-US" dirty="0"/>
              <a:t>Click to edit Master text styles</a:t>
            </a:r>
          </a:p>
        </p:txBody>
      </p:sp>
      <p:sp>
        <p:nvSpPr>
          <p:cNvPr id="63" name="Text Placeholder 10"/>
          <p:cNvSpPr>
            <a:spLocks noGrp="1"/>
          </p:cNvSpPr>
          <p:nvPr>
            <p:ph type="body" sz="quarter" idx="72"/>
          </p:nvPr>
        </p:nvSpPr>
        <p:spPr>
          <a:xfrm>
            <a:off x="6820858" y="4442818"/>
            <a:ext cx="2446967"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64" name="Text Placeholder 10"/>
          <p:cNvSpPr>
            <a:spLocks noGrp="1"/>
          </p:cNvSpPr>
          <p:nvPr>
            <p:ph type="body" sz="quarter" idx="73"/>
          </p:nvPr>
        </p:nvSpPr>
        <p:spPr>
          <a:xfrm>
            <a:off x="6820858" y="4635080"/>
            <a:ext cx="2446967" cy="456034"/>
          </a:xfrm>
        </p:spPr>
        <p:txBody>
          <a:bodyPr lIns="0">
            <a:noAutofit/>
          </a:bodyPr>
          <a:lstStyle>
            <a:lvl1pPr>
              <a:defRPr sz="1000">
                <a:solidFill>
                  <a:schemeClr val="tx2"/>
                </a:solidFill>
              </a:defRPr>
            </a:lvl1pPr>
          </a:lstStyle>
          <a:p>
            <a:pPr lvl="0"/>
            <a:r>
              <a:rPr lang="en-US" dirty="0"/>
              <a:t>Click to edit Master text styles</a:t>
            </a:r>
          </a:p>
        </p:txBody>
      </p:sp>
      <p:sp>
        <p:nvSpPr>
          <p:cNvPr id="65" name="Text Placeholder 10"/>
          <p:cNvSpPr>
            <a:spLocks noGrp="1"/>
          </p:cNvSpPr>
          <p:nvPr>
            <p:ph type="body" sz="quarter" idx="74"/>
          </p:nvPr>
        </p:nvSpPr>
        <p:spPr>
          <a:xfrm>
            <a:off x="6820858" y="5216105"/>
            <a:ext cx="2446967" cy="236959"/>
          </a:xfrm>
        </p:spPr>
        <p:txBody>
          <a:bodyPr lIns="0">
            <a:noAutofit/>
          </a:bodyPr>
          <a:lstStyle>
            <a:lvl1pPr>
              <a:defRPr sz="1000">
                <a:solidFill>
                  <a:schemeClr val="tx2"/>
                </a:solidFill>
              </a:defRPr>
            </a:lvl1pPr>
          </a:lstStyle>
          <a:p>
            <a:pPr lvl="0"/>
            <a:r>
              <a:rPr lang="en-US" dirty="0"/>
              <a:t>Click to edit Master text styles</a:t>
            </a:r>
          </a:p>
        </p:txBody>
      </p:sp>
      <p:sp>
        <p:nvSpPr>
          <p:cNvPr id="66" name="Text Placeholder 10"/>
          <p:cNvSpPr>
            <a:spLocks noGrp="1"/>
          </p:cNvSpPr>
          <p:nvPr>
            <p:ph type="body" sz="quarter" idx="75"/>
          </p:nvPr>
        </p:nvSpPr>
        <p:spPr>
          <a:xfrm>
            <a:off x="6820858" y="5406605"/>
            <a:ext cx="2446967" cy="236959"/>
          </a:xfrm>
        </p:spPr>
        <p:txBody>
          <a:bodyPr lIns="0">
            <a:noAutofit/>
          </a:bodyPr>
          <a:lstStyle>
            <a:lvl1pPr>
              <a:defRPr sz="1000">
                <a:solidFill>
                  <a:schemeClr val="tx2"/>
                </a:solidFill>
              </a:defRPr>
            </a:lvl1pPr>
          </a:lstStyle>
          <a:p>
            <a:pPr lvl="0"/>
            <a:r>
              <a:rPr lang="en-US" dirty="0"/>
              <a:t>Click to edit Master text styles</a:t>
            </a:r>
          </a:p>
        </p:txBody>
      </p:sp>
      <p:sp>
        <p:nvSpPr>
          <p:cNvPr id="67" name="Text Placeholder 10"/>
          <p:cNvSpPr>
            <a:spLocks noGrp="1"/>
          </p:cNvSpPr>
          <p:nvPr>
            <p:ph type="body" sz="quarter" idx="76"/>
          </p:nvPr>
        </p:nvSpPr>
        <p:spPr>
          <a:xfrm>
            <a:off x="6820858" y="5778080"/>
            <a:ext cx="2446967" cy="1076746"/>
          </a:xfrm>
        </p:spPr>
        <p:txBody>
          <a:bodyPr lIns="0">
            <a:noAutofit/>
          </a:bodyPr>
          <a:lstStyle>
            <a:lvl1pPr>
              <a:defRPr sz="9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5447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am Intro x6">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30" name="Title 1"/>
          <p:cNvSpPr>
            <a:spLocks noGrp="1"/>
          </p:cNvSpPr>
          <p:nvPr>
            <p:ph type="title"/>
          </p:nvPr>
        </p:nvSpPr>
        <p:spPr>
          <a:xfrm>
            <a:off x="411286" y="1238401"/>
            <a:ext cx="7272214" cy="876149"/>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31" name="Picture Placeholder 9"/>
          <p:cNvSpPr>
            <a:spLocks noGrp="1"/>
          </p:cNvSpPr>
          <p:nvPr>
            <p:ph type="pic" sz="quarter" idx="21"/>
          </p:nvPr>
        </p:nvSpPr>
        <p:spPr>
          <a:xfrm>
            <a:off x="508000" y="2178780"/>
            <a:ext cx="1472395" cy="1602645"/>
          </a:xfrm>
        </p:spPr>
        <p:txBody>
          <a:bodyPr/>
          <a:lstStyle/>
          <a:p>
            <a:endParaRPr lang="en-GB" dirty="0"/>
          </a:p>
        </p:txBody>
      </p:sp>
      <p:sp>
        <p:nvSpPr>
          <p:cNvPr id="32" name="Picture Placeholder 9"/>
          <p:cNvSpPr>
            <a:spLocks noGrp="1"/>
          </p:cNvSpPr>
          <p:nvPr>
            <p:ph type="pic" sz="quarter" idx="22"/>
          </p:nvPr>
        </p:nvSpPr>
        <p:spPr>
          <a:xfrm>
            <a:off x="2159479" y="2178780"/>
            <a:ext cx="1472395" cy="1602645"/>
          </a:xfrm>
        </p:spPr>
        <p:txBody>
          <a:bodyPr/>
          <a:lstStyle/>
          <a:p>
            <a:endParaRPr lang="en-GB" dirty="0"/>
          </a:p>
        </p:txBody>
      </p:sp>
      <p:sp>
        <p:nvSpPr>
          <p:cNvPr id="33" name="Picture Placeholder 9"/>
          <p:cNvSpPr>
            <a:spLocks noGrp="1"/>
          </p:cNvSpPr>
          <p:nvPr>
            <p:ph type="pic" sz="quarter" idx="23"/>
          </p:nvPr>
        </p:nvSpPr>
        <p:spPr>
          <a:xfrm>
            <a:off x="3810958" y="2178780"/>
            <a:ext cx="1472395" cy="1602645"/>
          </a:xfrm>
        </p:spPr>
        <p:txBody>
          <a:bodyPr/>
          <a:lstStyle/>
          <a:p>
            <a:endParaRPr lang="en-GB" dirty="0"/>
          </a:p>
        </p:txBody>
      </p:sp>
      <p:sp>
        <p:nvSpPr>
          <p:cNvPr id="34" name="Picture Placeholder 9"/>
          <p:cNvSpPr>
            <a:spLocks noGrp="1"/>
          </p:cNvSpPr>
          <p:nvPr>
            <p:ph type="pic" sz="quarter" idx="24"/>
          </p:nvPr>
        </p:nvSpPr>
        <p:spPr>
          <a:xfrm>
            <a:off x="5462437" y="2178780"/>
            <a:ext cx="1472395" cy="1602645"/>
          </a:xfrm>
        </p:spPr>
        <p:txBody>
          <a:bodyPr/>
          <a:lstStyle/>
          <a:p>
            <a:endParaRPr lang="en-GB" dirty="0"/>
          </a:p>
        </p:txBody>
      </p:sp>
      <p:sp>
        <p:nvSpPr>
          <p:cNvPr id="35" name="Picture Placeholder 9"/>
          <p:cNvSpPr>
            <a:spLocks noGrp="1"/>
          </p:cNvSpPr>
          <p:nvPr>
            <p:ph type="pic" sz="quarter" idx="25"/>
          </p:nvPr>
        </p:nvSpPr>
        <p:spPr>
          <a:xfrm>
            <a:off x="7113916" y="2178780"/>
            <a:ext cx="1472395" cy="1602645"/>
          </a:xfrm>
        </p:spPr>
        <p:txBody>
          <a:bodyPr/>
          <a:lstStyle/>
          <a:p>
            <a:endParaRPr lang="en-GB" dirty="0"/>
          </a:p>
        </p:txBody>
      </p:sp>
      <p:sp>
        <p:nvSpPr>
          <p:cNvPr id="36" name="Picture Placeholder 9"/>
          <p:cNvSpPr>
            <a:spLocks noGrp="1"/>
          </p:cNvSpPr>
          <p:nvPr>
            <p:ph type="pic" sz="quarter" idx="26"/>
          </p:nvPr>
        </p:nvSpPr>
        <p:spPr>
          <a:xfrm>
            <a:off x="8765393" y="2178780"/>
            <a:ext cx="1472395" cy="1602645"/>
          </a:xfrm>
        </p:spPr>
        <p:txBody>
          <a:bodyPr/>
          <a:lstStyle/>
          <a:p>
            <a:endParaRPr lang="en-GB" dirty="0"/>
          </a:p>
        </p:txBody>
      </p:sp>
      <p:sp>
        <p:nvSpPr>
          <p:cNvPr id="37" name="Text Placeholder 10"/>
          <p:cNvSpPr>
            <a:spLocks noGrp="1"/>
          </p:cNvSpPr>
          <p:nvPr>
            <p:ph type="body" sz="quarter" idx="62"/>
          </p:nvPr>
        </p:nvSpPr>
        <p:spPr>
          <a:xfrm>
            <a:off x="508000"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38" name="Text Placeholder 10"/>
          <p:cNvSpPr>
            <a:spLocks noGrp="1"/>
          </p:cNvSpPr>
          <p:nvPr>
            <p:ph type="body" sz="quarter" idx="63"/>
          </p:nvPr>
        </p:nvSpPr>
        <p:spPr>
          <a:xfrm>
            <a:off x="508000"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39" name="Text Placeholder 10"/>
          <p:cNvSpPr>
            <a:spLocks noGrp="1"/>
          </p:cNvSpPr>
          <p:nvPr>
            <p:ph type="body" sz="quarter" idx="64"/>
          </p:nvPr>
        </p:nvSpPr>
        <p:spPr>
          <a:xfrm>
            <a:off x="508000"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0" name="Text Placeholder 10"/>
          <p:cNvSpPr>
            <a:spLocks noGrp="1"/>
          </p:cNvSpPr>
          <p:nvPr>
            <p:ph type="body" sz="quarter" idx="65"/>
          </p:nvPr>
        </p:nvSpPr>
        <p:spPr>
          <a:xfrm>
            <a:off x="508000"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1" name="Text Placeholder 10"/>
          <p:cNvSpPr>
            <a:spLocks noGrp="1"/>
          </p:cNvSpPr>
          <p:nvPr>
            <p:ph type="body" sz="quarter" idx="66"/>
          </p:nvPr>
        </p:nvSpPr>
        <p:spPr>
          <a:xfrm>
            <a:off x="508000"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42" name="Text Placeholder 10"/>
          <p:cNvSpPr>
            <a:spLocks noGrp="1"/>
          </p:cNvSpPr>
          <p:nvPr>
            <p:ph type="body" sz="quarter" idx="67"/>
          </p:nvPr>
        </p:nvSpPr>
        <p:spPr>
          <a:xfrm>
            <a:off x="2159479"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43" name="Text Placeholder 10"/>
          <p:cNvSpPr>
            <a:spLocks noGrp="1"/>
          </p:cNvSpPr>
          <p:nvPr>
            <p:ph type="body" sz="quarter" idx="68"/>
          </p:nvPr>
        </p:nvSpPr>
        <p:spPr>
          <a:xfrm>
            <a:off x="2159479"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44" name="Text Placeholder 10"/>
          <p:cNvSpPr>
            <a:spLocks noGrp="1"/>
          </p:cNvSpPr>
          <p:nvPr>
            <p:ph type="body" sz="quarter" idx="69"/>
          </p:nvPr>
        </p:nvSpPr>
        <p:spPr>
          <a:xfrm>
            <a:off x="2159479"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5" name="Text Placeholder 10"/>
          <p:cNvSpPr>
            <a:spLocks noGrp="1"/>
          </p:cNvSpPr>
          <p:nvPr>
            <p:ph type="body" sz="quarter" idx="70"/>
          </p:nvPr>
        </p:nvSpPr>
        <p:spPr>
          <a:xfrm>
            <a:off x="2159479"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6" name="Text Placeholder 10"/>
          <p:cNvSpPr>
            <a:spLocks noGrp="1"/>
          </p:cNvSpPr>
          <p:nvPr>
            <p:ph type="body" sz="quarter" idx="71"/>
          </p:nvPr>
        </p:nvSpPr>
        <p:spPr>
          <a:xfrm>
            <a:off x="2159479"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47" name="Text Placeholder 10"/>
          <p:cNvSpPr>
            <a:spLocks noGrp="1"/>
          </p:cNvSpPr>
          <p:nvPr>
            <p:ph type="body" sz="quarter" idx="72"/>
          </p:nvPr>
        </p:nvSpPr>
        <p:spPr>
          <a:xfrm>
            <a:off x="3810958"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48" name="Text Placeholder 10"/>
          <p:cNvSpPr>
            <a:spLocks noGrp="1"/>
          </p:cNvSpPr>
          <p:nvPr>
            <p:ph type="body" sz="quarter" idx="73"/>
          </p:nvPr>
        </p:nvSpPr>
        <p:spPr>
          <a:xfrm>
            <a:off x="3810958"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49" name="Text Placeholder 10"/>
          <p:cNvSpPr>
            <a:spLocks noGrp="1"/>
          </p:cNvSpPr>
          <p:nvPr>
            <p:ph type="body" sz="quarter" idx="74"/>
          </p:nvPr>
        </p:nvSpPr>
        <p:spPr>
          <a:xfrm>
            <a:off x="3810958"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0" name="Text Placeholder 10"/>
          <p:cNvSpPr>
            <a:spLocks noGrp="1"/>
          </p:cNvSpPr>
          <p:nvPr>
            <p:ph type="body" sz="quarter" idx="75"/>
          </p:nvPr>
        </p:nvSpPr>
        <p:spPr>
          <a:xfrm>
            <a:off x="3810958"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1" name="Text Placeholder 10"/>
          <p:cNvSpPr>
            <a:spLocks noGrp="1"/>
          </p:cNvSpPr>
          <p:nvPr>
            <p:ph type="body" sz="quarter" idx="76"/>
          </p:nvPr>
        </p:nvSpPr>
        <p:spPr>
          <a:xfrm>
            <a:off x="3810958"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52" name="Text Placeholder 10"/>
          <p:cNvSpPr>
            <a:spLocks noGrp="1"/>
          </p:cNvSpPr>
          <p:nvPr>
            <p:ph type="body" sz="quarter" idx="77"/>
          </p:nvPr>
        </p:nvSpPr>
        <p:spPr>
          <a:xfrm>
            <a:off x="5462437"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3" name="Text Placeholder 10"/>
          <p:cNvSpPr>
            <a:spLocks noGrp="1"/>
          </p:cNvSpPr>
          <p:nvPr>
            <p:ph type="body" sz="quarter" idx="78"/>
          </p:nvPr>
        </p:nvSpPr>
        <p:spPr>
          <a:xfrm>
            <a:off x="5462437"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54" name="Text Placeholder 10"/>
          <p:cNvSpPr>
            <a:spLocks noGrp="1"/>
          </p:cNvSpPr>
          <p:nvPr>
            <p:ph type="body" sz="quarter" idx="79"/>
          </p:nvPr>
        </p:nvSpPr>
        <p:spPr>
          <a:xfrm>
            <a:off x="5462437"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5" name="Text Placeholder 10"/>
          <p:cNvSpPr>
            <a:spLocks noGrp="1"/>
          </p:cNvSpPr>
          <p:nvPr>
            <p:ph type="body" sz="quarter" idx="80"/>
          </p:nvPr>
        </p:nvSpPr>
        <p:spPr>
          <a:xfrm>
            <a:off x="5462437"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6" name="Text Placeholder 10"/>
          <p:cNvSpPr>
            <a:spLocks noGrp="1"/>
          </p:cNvSpPr>
          <p:nvPr>
            <p:ph type="body" sz="quarter" idx="81"/>
          </p:nvPr>
        </p:nvSpPr>
        <p:spPr>
          <a:xfrm>
            <a:off x="5462437"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57" name="Text Placeholder 10"/>
          <p:cNvSpPr>
            <a:spLocks noGrp="1"/>
          </p:cNvSpPr>
          <p:nvPr>
            <p:ph type="body" sz="quarter" idx="82"/>
          </p:nvPr>
        </p:nvSpPr>
        <p:spPr>
          <a:xfrm>
            <a:off x="7113916"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8" name="Text Placeholder 10"/>
          <p:cNvSpPr>
            <a:spLocks noGrp="1"/>
          </p:cNvSpPr>
          <p:nvPr>
            <p:ph type="body" sz="quarter" idx="83"/>
          </p:nvPr>
        </p:nvSpPr>
        <p:spPr>
          <a:xfrm>
            <a:off x="7113916"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59" name="Text Placeholder 10"/>
          <p:cNvSpPr>
            <a:spLocks noGrp="1"/>
          </p:cNvSpPr>
          <p:nvPr>
            <p:ph type="body" sz="quarter" idx="84"/>
          </p:nvPr>
        </p:nvSpPr>
        <p:spPr>
          <a:xfrm>
            <a:off x="7113916"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60" name="Text Placeholder 10"/>
          <p:cNvSpPr>
            <a:spLocks noGrp="1"/>
          </p:cNvSpPr>
          <p:nvPr>
            <p:ph type="body" sz="quarter" idx="85"/>
          </p:nvPr>
        </p:nvSpPr>
        <p:spPr>
          <a:xfrm>
            <a:off x="7113916"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79" name="Text Placeholder 10"/>
          <p:cNvSpPr>
            <a:spLocks noGrp="1"/>
          </p:cNvSpPr>
          <p:nvPr>
            <p:ph type="body" sz="quarter" idx="86"/>
          </p:nvPr>
        </p:nvSpPr>
        <p:spPr>
          <a:xfrm>
            <a:off x="7113916"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80" name="Text Placeholder 10"/>
          <p:cNvSpPr>
            <a:spLocks noGrp="1"/>
          </p:cNvSpPr>
          <p:nvPr>
            <p:ph type="body" sz="quarter" idx="87"/>
          </p:nvPr>
        </p:nvSpPr>
        <p:spPr>
          <a:xfrm>
            <a:off x="8765393"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81" name="Text Placeholder 10"/>
          <p:cNvSpPr>
            <a:spLocks noGrp="1"/>
          </p:cNvSpPr>
          <p:nvPr>
            <p:ph type="body" sz="quarter" idx="88"/>
          </p:nvPr>
        </p:nvSpPr>
        <p:spPr>
          <a:xfrm>
            <a:off x="8765393"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82" name="Text Placeholder 10"/>
          <p:cNvSpPr>
            <a:spLocks noGrp="1"/>
          </p:cNvSpPr>
          <p:nvPr>
            <p:ph type="body" sz="quarter" idx="89"/>
          </p:nvPr>
        </p:nvSpPr>
        <p:spPr>
          <a:xfrm>
            <a:off x="8765393"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83" name="Text Placeholder 10"/>
          <p:cNvSpPr>
            <a:spLocks noGrp="1"/>
          </p:cNvSpPr>
          <p:nvPr>
            <p:ph type="body" sz="quarter" idx="90"/>
          </p:nvPr>
        </p:nvSpPr>
        <p:spPr>
          <a:xfrm>
            <a:off x="8765393"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84" name="Text Placeholder 10"/>
          <p:cNvSpPr>
            <a:spLocks noGrp="1"/>
          </p:cNvSpPr>
          <p:nvPr>
            <p:ph type="body" sz="quarter" idx="91"/>
          </p:nvPr>
        </p:nvSpPr>
        <p:spPr>
          <a:xfrm>
            <a:off x="8765393"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32043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Team Intro x6">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30" name="Title 1"/>
          <p:cNvSpPr>
            <a:spLocks noGrp="1"/>
          </p:cNvSpPr>
          <p:nvPr>
            <p:ph type="title"/>
          </p:nvPr>
        </p:nvSpPr>
        <p:spPr>
          <a:xfrm>
            <a:off x="411286" y="1238401"/>
            <a:ext cx="7272214" cy="876149"/>
          </a:xfrm>
        </p:spPr>
        <p:txBody>
          <a:bodyPr anchor="t" anchorCtr="0">
            <a:normAutofit/>
          </a:bodyPr>
          <a:lstStyle>
            <a:lvl1pPr>
              <a:defRPr sz="2800">
                <a:solidFill>
                  <a:schemeClr val="bg1"/>
                </a:solidFill>
              </a:defRPr>
            </a:lvl1pPr>
          </a:lstStyle>
          <a:p>
            <a:r>
              <a:rPr lang="en-US" dirty="0"/>
              <a:t>Click to edit Master title style</a:t>
            </a:r>
            <a:endParaRPr lang="en-GB" dirty="0"/>
          </a:p>
        </p:txBody>
      </p:sp>
      <p:sp>
        <p:nvSpPr>
          <p:cNvPr id="31" name="Picture Placeholder 9"/>
          <p:cNvSpPr>
            <a:spLocks noGrp="1"/>
          </p:cNvSpPr>
          <p:nvPr>
            <p:ph type="pic" sz="quarter" idx="21"/>
          </p:nvPr>
        </p:nvSpPr>
        <p:spPr>
          <a:xfrm>
            <a:off x="508000" y="2178780"/>
            <a:ext cx="1472395" cy="1602645"/>
          </a:xfrm>
        </p:spPr>
        <p:txBody>
          <a:bodyPr/>
          <a:lstStyle/>
          <a:p>
            <a:endParaRPr lang="en-GB" dirty="0"/>
          </a:p>
        </p:txBody>
      </p:sp>
      <p:sp>
        <p:nvSpPr>
          <p:cNvPr id="32" name="Picture Placeholder 9"/>
          <p:cNvSpPr>
            <a:spLocks noGrp="1"/>
          </p:cNvSpPr>
          <p:nvPr>
            <p:ph type="pic" sz="quarter" idx="22"/>
          </p:nvPr>
        </p:nvSpPr>
        <p:spPr>
          <a:xfrm>
            <a:off x="2159479" y="2178780"/>
            <a:ext cx="1472395" cy="1602645"/>
          </a:xfrm>
        </p:spPr>
        <p:txBody>
          <a:bodyPr/>
          <a:lstStyle/>
          <a:p>
            <a:endParaRPr lang="en-GB" dirty="0"/>
          </a:p>
        </p:txBody>
      </p:sp>
      <p:sp>
        <p:nvSpPr>
          <p:cNvPr id="33" name="Picture Placeholder 9"/>
          <p:cNvSpPr>
            <a:spLocks noGrp="1"/>
          </p:cNvSpPr>
          <p:nvPr>
            <p:ph type="pic" sz="quarter" idx="23"/>
          </p:nvPr>
        </p:nvSpPr>
        <p:spPr>
          <a:xfrm>
            <a:off x="3810958" y="2178780"/>
            <a:ext cx="1472395" cy="1602645"/>
          </a:xfrm>
        </p:spPr>
        <p:txBody>
          <a:bodyPr/>
          <a:lstStyle/>
          <a:p>
            <a:endParaRPr lang="en-GB" dirty="0"/>
          </a:p>
        </p:txBody>
      </p:sp>
      <p:sp>
        <p:nvSpPr>
          <p:cNvPr id="34" name="Picture Placeholder 9"/>
          <p:cNvSpPr>
            <a:spLocks noGrp="1"/>
          </p:cNvSpPr>
          <p:nvPr>
            <p:ph type="pic" sz="quarter" idx="24"/>
          </p:nvPr>
        </p:nvSpPr>
        <p:spPr>
          <a:xfrm>
            <a:off x="5462437" y="2178780"/>
            <a:ext cx="1472395" cy="1602645"/>
          </a:xfrm>
        </p:spPr>
        <p:txBody>
          <a:bodyPr/>
          <a:lstStyle/>
          <a:p>
            <a:endParaRPr lang="en-GB" dirty="0"/>
          </a:p>
        </p:txBody>
      </p:sp>
      <p:sp>
        <p:nvSpPr>
          <p:cNvPr id="35" name="Picture Placeholder 9"/>
          <p:cNvSpPr>
            <a:spLocks noGrp="1"/>
          </p:cNvSpPr>
          <p:nvPr>
            <p:ph type="pic" sz="quarter" idx="25"/>
          </p:nvPr>
        </p:nvSpPr>
        <p:spPr>
          <a:xfrm>
            <a:off x="7113916" y="2178780"/>
            <a:ext cx="1472395" cy="1602645"/>
          </a:xfrm>
        </p:spPr>
        <p:txBody>
          <a:bodyPr/>
          <a:lstStyle/>
          <a:p>
            <a:endParaRPr lang="en-GB" dirty="0"/>
          </a:p>
        </p:txBody>
      </p:sp>
      <p:sp>
        <p:nvSpPr>
          <p:cNvPr id="36" name="Picture Placeholder 9"/>
          <p:cNvSpPr>
            <a:spLocks noGrp="1"/>
          </p:cNvSpPr>
          <p:nvPr>
            <p:ph type="pic" sz="quarter" idx="26"/>
          </p:nvPr>
        </p:nvSpPr>
        <p:spPr>
          <a:xfrm>
            <a:off x="8765393" y="2178780"/>
            <a:ext cx="1472395" cy="1602645"/>
          </a:xfrm>
        </p:spPr>
        <p:txBody>
          <a:bodyPr/>
          <a:lstStyle/>
          <a:p>
            <a:endParaRPr lang="en-GB" dirty="0"/>
          </a:p>
        </p:txBody>
      </p:sp>
      <p:sp>
        <p:nvSpPr>
          <p:cNvPr id="37" name="Text Placeholder 10"/>
          <p:cNvSpPr>
            <a:spLocks noGrp="1"/>
          </p:cNvSpPr>
          <p:nvPr>
            <p:ph type="body" sz="quarter" idx="62"/>
          </p:nvPr>
        </p:nvSpPr>
        <p:spPr>
          <a:xfrm>
            <a:off x="508000"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38" name="Text Placeholder 10"/>
          <p:cNvSpPr>
            <a:spLocks noGrp="1"/>
          </p:cNvSpPr>
          <p:nvPr>
            <p:ph type="body" sz="quarter" idx="63"/>
          </p:nvPr>
        </p:nvSpPr>
        <p:spPr>
          <a:xfrm>
            <a:off x="508000"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39" name="Text Placeholder 10"/>
          <p:cNvSpPr>
            <a:spLocks noGrp="1"/>
          </p:cNvSpPr>
          <p:nvPr>
            <p:ph type="body" sz="quarter" idx="64"/>
          </p:nvPr>
        </p:nvSpPr>
        <p:spPr>
          <a:xfrm>
            <a:off x="508000"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0" name="Text Placeholder 10"/>
          <p:cNvSpPr>
            <a:spLocks noGrp="1"/>
          </p:cNvSpPr>
          <p:nvPr>
            <p:ph type="body" sz="quarter" idx="65"/>
          </p:nvPr>
        </p:nvSpPr>
        <p:spPr>
          <a:xfrm>
            <a:off x="508000"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1" name="Text Placeholder 10"/>
          <p:cNvSpPr>
            <a:spLocks noGrp="1"/>
          </p:cNvSpPr>
          <p:nvPr>
            <p:ph type="body" sz="quarter" idx="66"/>
          </p:nvPr>
        </p:nvSpPr>
        <p:spPr>
          <a:xfrm>
            <a:off x="508000"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42" name="Text Placeholder 10"/>
          <p:cNvSpPr>
            <a:spLocks noGrp="1"/>
          </p:cNvSpPr>
          <p:nvPr>
            <p:ph type="body" sz="quarter" idx="67"/>
          </p:nvPr>
        </p:nvSpPr>
        <p:spPr>
          <a:xfrm>
            <a:off x="2159479"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43" name="Text Placeholder 10"/>
          <p:cNvSpPr>
            <a:spLocks noGrp="1"/>
          </p:cNvSpPr>
          <p:nvPr>
            <p:ph type="body" sz="quarter" idx="68"/>
          </p:nvPr>
        </p:nvSpPr>
        <p:spPr>
          <a:xfrm>
            <a:off x="2159479"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44" name="Text Placeholder 10"/>
          <p:cNvSpPr>
            <a:spLocks noGrp="1"/>
          </p:cNvSpPr>
          <p:nvPr>
            <p:ph type="body" sz="quarter" idx="69"/>
          </p:nvPr>
        </p:nvSpPr>
        <p:spPr>
          <a:xfrm>
            <a:off x="2159479"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5" name="Text Placeholder 10"/>
          <p:cNvSpPr>
            <a:spLocks noGrp="1"/>
          </p:cNvSpPr>
          <p:nvPr>
            <p:ph type="body" sz="quarter" idx="70"/>
          </p:nvPr>
        </p:nvSpPr>
        <p:spPr>
          <a:xfrm>
            <a:off x="2159479"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46" name="Text Placeholder 10"/>
          <p:cNvSpPr>
            <a:spLocks noGrp="1"/>
          </p:cNvSpPr>
          <p:nvPr>
            <p:ph type="body" sz="quarter" idx="71"/>
          </p:nvPr>
        </p:nvSpPr>
        <p:spPr>
          <a:xfrm>
            <a:off x="2159479"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47" name="Text Placeholder 10"/>
          <p:cNvSpPr>
            <a:spLocks noGrp="1"/>
          </p:cNvSpPr>
          <p:nvPr>
            <p:ph type="body" sz="quarter" idx="72"/>
          </p:nvPr>
        </p:nvSpPr>
        <p:spPr>
          <a:xfrm>
            <a:off x="3810958"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48" name="Text Placeholder 10"/>
          <p:cNvSpPr>
            <a:spLocks noGrp="1"/>
          </p:cNvSpPr>
          <p:nvPr>
            <p:ph type="body" sz="quarter" idx="73"/>
          </p:nvPr>
        </p:nvSpPr>
        <p:spPr>
          <a:xfrm>
            <a:off x="3810958"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49" name="Text Placeholder 10"/>
          <p:cNvSpPr>
            <a:spLocks noGrp="1"/>
          </p:cNvSpPr>
          <p:nvPr>
            <p:ph type="body" sz="quarter" idx="74"/>
          </p:nvPr>
        </p:nvSpPr>
        <p:spPr>
          <a:xfrm>
            <a:off x="3810958"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0" name="Text Placeholder 10"/>
          <p:cNvSpPr>
            <a:spLocks noGrp="1"/>
          </p:cNvSpPr>
          <p:nvPr>
            <p:ph type="body" sz="quarter" idx="75"/>
          </p:nvPr>
        </p:nvSpPr>
        <p:spPr>
          <a:xfrm>
            <a:off x="3810958"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1" name="Text Placeholder 10"/>
          <p:cNvSpPr>
            <a:spLocks noGrp="1"/>
          </p:cNvSpPr>
          <p:nvPr>
            <p:ph type="body" sz="quarter" idx="76"/>
          </p:nvPr>
        </p:nvSpPr>
        <p:spPr>
          <a:xfrm>
            <a:off x="3810958"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52" name="Text Placeholder 10"/>
          <p:cNvSpPr>
            <a:spLocks noGrp="1"/>
          </p:cNvSpPr>
          <p:nvPr>
            <p:ph type="body" sz="quarter" idx="77"/>
          </p:nvPr>
        </p:nvSpPr>
        <p:spPr>
          <a:xfrm>
            <a:off x="5462437"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3" name="Text Placeholder 10"/>
          <p:cNvSpPr>
            <a:spLocks noGrp="1"/>
          </p:cNvSpPr>
          <p:nvPr>
            <p:ph type="body" sz="quarter" idx="78"/>
          </p:nvPr>
        </p:nvSpPr>
        <p:spPr>
          <a:xfrm>
            <a:off x="5462437"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54" name="Text Placeholder 10"/>
          <p:cNvSpPr>
            <a:spLocks noGrp="1"/>
          </p:cNvSpPr>
          <p:nvPr>
            <p:ph type="body" sz="quarter" idx="79"/>
          </p:nvPr>
        </p:nvSpPr>
        <p:spPr>
          <a:xfrm>
            <a:off x="5462437"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5" name="Text Placeholder 10"/>
          <p:cNvSpPr>
            <a:spLocks noGrp="1"/>
          </p:cNvSpPr>
          <p:nvPr>
            <p:ph type="body" sz="quarter" idx="80"/>
          </p:nvPr>
        </p:nvSpPr>
        <p:spPr>
          <a:xfrm>
            <a:off x="5462437"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56" name="Text Placeholder 10"/>
          <p:cNvSpPr>
            <a:spLocks noGrp="1"/>
          </p:cNvSpPr>
          <p:nvPr>
            <p:ph type="body" sz="quarter" idx="81"/>
          </p:nvPr>
        </p:nvSpPr>
        <p:spPr>
          <a:xfrm>
            <a:off x="5462437"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57" name="Text Placeholder 10"/>
          <p:cNvSpPr>
            <a:spLocks noGrp="1"/>
          </p:cNvSpPr>
          <p:nvPr>
            <p:ph type="body" sz="quarter" idx="82"/>
          </p:nvPr>
        </p:nvSpPr>
        <p:spPr>
          <a:xfrm>
            <a:off x="7113916"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58" name="Text Placeholder 10"/>
          <p:cNvSpPr>
            <a:spLocks noGrp="1"/>
          </p:cNvSpPr>
          <p:nvPr>
            <p:ph type="body" sz="quarter" idx="83"/>
          </p:nvPr>
        </p:nvSpPr>
        <p:spPr>
          <a:xfrm>
            <a:off x="7113916"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59" name="Text Placeholder 10"/>
          <p:cNvSpPr>
            <a:spLocks noGrp="1"/>
          </p:cNvSpPr>
          <p:nvPr>
            <p:ph type="body" sz="quarter" idx="84"/>
          </p:nvPr>
        </p:nvSpPr>
        <p:spPr>
          <a:xfrm>
            <a:off x="7113916"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60" name="Text Placeholder 10"/>
          <p:cNvSpPr>
            <a:spLocks noGrp="1"/>
          </p:cNvSpPr>
          <p:nvPr>
            <p:ph type="body" sz="quarter" idx="85"/>
          </p:nvPr>
        </p:nvSpPr>
        <p:spPr>
          <a:xfrm>
            <a:off x="7113916"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61" name="Text Placeholder 10"/>
          <p:cNvSpPr>
            <a:spLocks noGrp="1"/>
          </p:cNvSpPr>
          <p:nvPr>
            <p:ph type="body" sz="quarter" idx="86"/>
          </p:nvPr>
        </p:nvSpPr>
        <p:spPr>
          <a:xfrm>
            <a:off x="7113916"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
        <p:nvSpPr>
          <p:cNvPr id="62" name="Text Placeholder 10"/>
          <p:cNvSpPr>
            <a:spLocks noGrp="1"/>
          </p:cNvSpPr>
          <p:nvPr>
            <p:ph type="body" sz="quarter" idx="87"/>
          </p:nvPr>
        </p:nvSpPr>
        <p:spPr>
          <a:xfrm>
            <a:off x="8765393" y="3904654"/>
            <a:ext cx="1577975" cy="250291"/>
          </a:xfrm>
        </p:spPr>
        <p:txBody>
          <a:bodyPr lIns="0">
            <a:noAutofit/>
          </a:bodyPr>
          <a:lstStyle>
            <a:lvl1pPr>
              <a:defRPr sz="1000" b="1">
                <a:solidFill>
                  <a:schemeClr val="bg1"/>
                </a:solidFill>
              </a:defRPr>
            </a:lvl1pPr>
          </a:lstStyle>
          <a:p>
            <a:pPr lvl="0"/>
            <a:r>
              <a:rPr lang="en-US" dirty="0"/>
              <a:t>Click to edit Master text styles</a:t>
            </a:r>
          </a:p>
        </p:txBody>
      </p:sp>
      <p:sp>
        <p:nvSpPr>
          <p:cNvPr id="63" name="Text Placeholder 10"/>
          <p:cNvSpPr>
            <a:spLocks noGrp="1"/>
          </p:cNvSpPr>
          <p:nvPr>
            <p:ph type="body" sz="quarter" idx="88"/>
          </p:nvPr>
        </p:nvSpPr>
        <p:spPr>
          <a:xfrm>
            <a:off x="8765393" y="4096916"/>
            <a:ext cx="1577975" cy="456034"/>
          </a:xfrm>
        </p:spPr>
        <p:txBody>
          <a:bodyPr lIns="0">
            <a:noAutofit/>
          </a:bodyPr>
          <a:lstStyle>
            <a:lvl1pPr>
              <a:defRPr sz="1000">
                <a:solidFill>
                  <a:schemeClr val="bg1"/>
                </a:solidFill>
              </a:defRPr>
            </a:lvl1pPr>
          </a:lstStyle>
          <a:p>
            <a:pPr lvl="0"/>
            <a:r>
              <a:rPr lang="en-US" dirty="0"/>
              <a:t>Click to edit Master text styles</a:t>
            </a:r>
          </a:p>
        </p:txBody>
      </p:sp>
      <p:sp>
        <p:nvSpPr>
          <p:cNvPr id="64" name="Text Placeholder 10"/>
          <p:cNvSpPr>
            <a:spLocks noGrp="1"/>
          </p:cNvSpPr>
          <p:nvPr>
            <p:ph type="body" sz="quarter" idx="89"/>
          </p:nvPr>
        </p:nvSpPr>
        <p:spPr>
          <a:xfrm>
            <a:off x="8765393" y="46779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65" name="Text Placeholder 10"/>
          <p:cNvSpPr>
            <a:spLocks noGrp="1"/>
          </p:cNvSpPr>
          <p:nvPr>
            <p:ph type="body" sz="quarter" idx="90"/>
          </p:nvPr>
        </p:nvSpPr>
        <p:spPr>
          <a:xfrm>
            <a:off x="8765393" y="4868441"/>
            <a:ext cx="1577975" cy="236959"/>
          </a:xfrm>
        </p:spPr>
        <p:txBody>
          <a:bodyPr lIns="0">
            <a:noAutofit/>
          </a:bodyPr>
          <a:lstStyle>
            <a:lvl1pPr>
              <a:defRPr sz="1000">
                <a:solidFill>
                  <a:schemeClr val="bg1"/>
                </a:solidFill>
              </a:defRPr>
            </a:lvl1pPr>
          </a:lstStyle>
          <a:p>
            <a:pPr lvl="0"/>
            <a:r>
              <a:rPr lang="en-US" dirty="0"/>
              <a:t>Click to edit Master text styles</a:t>
            </a:r>
          </a:p>
        </p:txBody>
      </p:sp>
      <p:sp>
        <p:nvSpPr>
          <p:cNvPr id="66" name="Text Placeholder 10"/>
          <p:cNvSpPr>
            <a:spLocks noGrp="1"/>
          </p:cNvSpPr>
          <p:nvPr>
            <p:ph type="body" sz="quarter" idx="91"/>
          </p:nvPr>
        </p:nvSpPr>
        <p:spPr>
          <a:xfrm>
            <a:off x="8765393" y="5239915"/>
            <a:ext cx="1577975" cy="1608559"/>
          </a:xfrm>
        </p:spPr>
        <p:txBody>
          <a:bodyPr lIns="0">
            <a:noAutofit/>
          </a:bodyPr>
          <a:lstStyle>
            <a:lvl1pPr>
              <a:defRPr sz="9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964637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Team Intro x6">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30" name="Title 1"/>
          <p:cNvSpPr>
            <a:spLocks noGrp="1"/>
          </p:cNvSpPr>
          <p:nvPr>
            <p:ph type="title"/>
          </p:nvPr>
        </p:nvSpPr>
        <p:spPr>
          <a:xfrm>
            <a:off x="411286" y="1238401"/>
            <a:ext cx="7272214" cy="876149"/>
          </a:xfrm>
        </p:spPr>
        <p:txBody>
          <a:bodyPr anchor="t" anchorCtr="0">
            <a:normAutofit/>
          </a:bodyPr>
          <a:lstStyle>
            <a:lvl1pPr>
              <a:defRPr sz="2800">
                <a:solidFill>
                  <a:schemeClr val="tx2"/>
                </a:solidFill>
              </a:defRPr>
            </a:lvl1pPr>
          </a:lstStyle>
          <a:p>
            <a:r>
              <a:rPr lang="en-US" dirty="0"/>
              <a:t>Click to edit Master title style</a:t>
            </a:r>
            <a:endParaRPr lang="en-GB" dirty="0"/>
          </a:p>
        </p:txBody>
      </p:sp>
      <p:sp>
        <p:nvSpPr>
          <p:cNvPr id="31" name="Picture Placeholder 9"/>
          <p:cNvSpPr>
            <a:spLocks noGrp="1"/>
          </p:cNvSpPr>
          <p:nvPr>
            <p:ph type="pic" sz="quarter" idx="21"/>
          </p:nvPr>
        </p:nvSpPr>
        <p:spPr>
          <a:xfrm>
            <a:off x="508000" y="2178780"/>
            <a:ext cx="1472395" cy="1602645"/>
          </a:xfrm>
        </p:spPr>
        <p:txBody>
          <a:bodyPr/>
          <a:lstStyle>
            <a:lvl1pPr>
              <a:defRPr>
                <a:solidFill>
                  <a:schemeClr val="tx2"/>
                </a:solidFill>
              </a:defRPr>
            </a:lvl1pPr>
          </a:lstStyle>
          <a:p>
            <a:endParaRPr lang="en-GB" dirty="0"/>
          </a:p>
        </p:txBody>
      </p:sp>
      <p:sp>
        <p:nvSpPr>
          <p:cNvPr id="32" name="Picture Placeholder 9"/>
          <p:cNvSpPr>
            <a:spLocks noGrp="1"/>
          </p:cNvSpPr>
          <p:nvPr>
            <p:ph type="pic" sz="quarter" idx="22"/>
          </p:nvPr>
        </p:nvSpPr>
        <p:spPr>
          <a:xfrm>
            <a:off x="2159479" y="2178780"/>
            <a:ext cx="1472395" cy="1602645"/>
          </a:xfrm>
        </p:spPr>
        <p:txBody>
          <a:bodyPr/>
          <a:lstStyle>
            <a:lvl1pPr>
              <a:defRPr>
                <a:solidFill>
                  <a:schemeClr val="tx2"/>
                </a:solidFill>
              </a:defRPr>
            </a:lvl1pPr>
          </a:lstStyle>
          <a:p>
            <a:endParaRPr lang="en-GB" dirty="0"/>
          </a:p>
        </p:txBody>
      </p:sp>
      <p:sp>
        <p:nvSpPr>
          <p:cNvPr id="33" name="Picture Placeholder 9"/>
          <p:cNvSpPr>
            <a:spLocks noGrp="1"/>
          </p:cNvSpPr>
          <p:nvPr>
            <p:ph type="pic" sz="quarter" idx="23"/>
          </p:nvPr>
        </p:nvSpPr>
        <p:spPr>
          <a:xfrm>
            <a:off x="3810958" y="2178780"/>
            <a:ext cx="1472395" cy="1602645"/>
          </a:xfrm>
        </p:spPr>
        <p:txBody>
          <a:bodyPr/>
          <a:lstStyle>
            <a:lvl1pPr>
              <a:defRPr>
                <a:solidFill>
                  <a:schemeClr val="tx2"/>
                </a:solidFill>
              </a:defRPr>
            </a:lvl1pPr>
          </a:lstStyle>
          <a:p>
            <a:endParaRPr lang="en-GB" dirty="0"/>
          </a:p>
        </p:txBody>
      </p:sp>
      <p:sp>
        <p:nvSpPr>
          <p:cNvPr id="34" name="Picture Placeholder 9"/>
          <p:cNvSpPr>
            <a:spLocks noGrp="1"/>
          </p:cNvSpPr>
          <p:nvPr>
            <p:ph type="pic" sz="quarter" idx="24"/>
          </p:nvPr>
        </p:nvSpPr>
        <p:spPr>
          <a:xfrm>
            <a:off x="5462437" y="2178780"/>
            <a:ext cx="1472395" cy="1602645"/>
          </a:xfrm>
        </p:spPr>
        <p:txBody>
          <a:bodyPr/>
          <a:lstStyle>
            <a:lvl1pPr>
              <a:defRPr>
                <a:solidFill>
                  <a:schemeClr val="tx2"/>
                </a:solidFill>
              </a:defRPr>
            </a:lvl1pPr>
          </a:lstStyle>
          <a:p>
            <a:endParaRPr lang="en-GB" dirty="0"/>
          </a:p>
        </p:txBody>
      </p:sp>
      <p:sp>
        <p:nvSpPr>
          <p:cNvPr id="35" name="Picture Placeholder 9"/>
          <p:cNvSpPr>
            <a:spLocks noGrp="1"/>
          </p:cNvSpPr>
          <p:nvPr>
            <p:ph type="pic" sz="quarter" idx="25"/>
          </p:nvPr>
        </p:nvSpPr>
        <p:spPr>
          <a:xfrm>
            <a:off x="7113916" y="2178780"/>
            <a:ext cx="1472395" cy="1602645"/>
          </a:xfrm>
        </p:spPr>
        <p:txBody>
          <a:bodyPr/>
          <a:lstStyle>
            <a:lvl1pPr>
              <a:defRPr>
                <a:solidFill>
                  <a:schemeClr val="tx2"/>
                </a:solidFill>
              </a:defRPr>
            </a:lvl1pPr>
          </a:lstStyle>
          <a:p>
            <a:endParaRPr lang="en-GB" dirty="0"/>
          </a:p>
        </p:txBody>
      </p:sp>
      <p:sp>
        <p:nvSpPr>
          <p:cNvPr id="36" name="Picture Placeholder 9"/>
          <p:cNvSpPr>
            <a:spLocks noGrp="1"/>
          </p:cNvSpPr>
          <p:nvPr>
            <p:ph type="pic" sz="quarter" idx="26"/>
          </p:nvPr>
        </p:nvSpPr>
        <p:spPr>
          <a:xfrm>
            <a:off x="8765393" y="2178780"/>
            <a:ext cx="1472395" cy="1602645"/>
          </a:xfrm>
        </p:spPr>
        <p:txBody>
          <a:bodyPr/>
          <a:lstStyle>
            <a:lvl1pPr>
              <a:defRPr>
                <a:solidFill>
                  <a:schemeClr val="tx2"/>
                </a:solidFill>
              </a:defRPr>
            </a:lvl1pPr>
          </a:lstStyle>
          <a:p>
            <a:endParaRPr lang="en-GB" dirty="0"/>
          </a:p>
        </p:txBody>
      </p:sp>
      <p:sp>
        <p:nvSpPr>
          <p:cNvPr id="37" name="Text Placeholder 10"/>
          <p:cNvSpPr>
            <a:spLocks noGrp="1"/>
          </p:cNvSpPr>
          <p:nvPr>
            <p:ph type="body" sz="quarter" idx="62"/>
          </p:nvPr>
        </p:nvSpPr>
        <p:spPr>
          <a:xfrm>
            <a:off x="508000" y="3904654"/>
            <a:ext cx="1577975"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38" name="Text Placeholder 10"/>
          <p:cNvSpPr>
            <a:spLocks noGrp="1"/>
          </p:cNvSpPr>
          <p:nvPr>
            <p:ph type="body" sz="quarter" idx="63"/>
          </p:nvPr>
        </p:nvSpPr>
        <p:spPr>
          <a:xfrm>
            <a:off x="508000" y="4096916"/>
            <a:ext cx="1577975" cy="456034"/>
          </a:xfrm>
        </p:spPr>
        <p:txBody>
          <a:bodyPr lIns="0">
            <a:noAutofit/>
          </a:bodyPr>
          <a:lstStyle>
            <a:lvl1pPr>
              <a:defRPr sz="1000">
                <a:solidFill>
                  <a:schemeClr val="tx2"/>
                </a:solidFill>
              </a:defRPr>
            </a:lvl1pPr>
          </a:lstStyle>
          <a:p>
            <a:pPr lvl="0"/>
            <a:r>
              <a:rPr lang="en-US" dirty="0"/>
              <a:t>Click to edit Master text styles</a:t>
            </a:r>
          </a:p>
        </p:txBody>
      </p:sp>
      <p:sp>
        <p:nvSpPr>
          <p:cNvPr id="39" name="Text Placeholder 10"/>
          <p:cNvSpPr>
            <a:spLocks noGrp="1"/>
          </p:cNvSpPr>
          <p:nvPr>
            <p:ph type="body" sz="quarter" idx="64"/>
          </p:nvPr>
        </p:nvSpPr>
        <p:spPr>
          <a:xfrm>
            <a:off x="508000" y="46779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40" name="Text Placeholder 10"/>
          <p:cNvSpPr>
            <a:spLocks noGrp="1"/>
          </p:cNvSpPr>
          <p:nvPr>
            <p:ph type="body" sz="quarter" idx="65"/>
          </p:nvPr>
        </p:nvSpPr>
        <p:spPr>
          <a:xfrm>
            <a:off x="508000" y="48684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41" name="Text Placeholder 10"/>
          <p:cNvSpPr>
            <a:spLocks noGrp="1"/>
          </p:cNvSpPr>
          <p:nvPr>
            <p:ph type="body" sz="quarter" idx="66"/>
          </p:nvPr>
        </p:nvSpPr>
        <p:spPr>
          <a:xfrm>
            <a:off x="508000" y="5239915"/>
            <a:ext cx="1577975" cy="1608559"/>
          </a:xfrm>
        </p:spPr>
        <p:txBody>
          <a:bodyPr lIns="0">
            <a:noAutofit/>
          </a:bodyPr>
          <a:lstStyle>
            <a:lvl1pPr>
              <a:defRPr sz="900">
                <a:solidFill>
                  <a:schemeClr val="tx2"/>
                </a:solidFill>
              </a:defRPr>
            </a:lvl1pPr>
          </a:lstStyle>
          <a:p>
            <a:pPr lvl="0"/>
            <a:r>
              <a:rPr lang="en-US" dirty="0"/>
              <a:t>Click to edit Master text styles</a:t>
            </a:r>
          </a:p>
        </p:txBody>
      </p:sp>
      <p:sp>
        <p:nvSpPr>
          <p:cNvPr id="42" name="Text Placeholder 10"/>
          <p:cNvSpPr>
            <a:spLocks noGrp="1"/>
          </p:cNvSpPr>
          <p:nvPr>
            <p:ph type="body" sz="quarter" idx="67"/>
          </p:nvPr>
        </p:nvSpPr>
        <p:spPr>
          <a:xfrm>
            <a:off x="2159479" y="3904654"/>
            <a:ext cx="1577975"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43" name="Text Placeholder 10"/>
          <p:cNvSpPr>
            <a:spLocks noGrp="1"/>
          </p:cNvSpPr>
          <p:nvPr>
            <p:ph type="body" sz="quarter" idx="68"/>
          </p:nvPr>
        </p:nvSpPr>
        <p:spPr>
          <a:xfrm>
            <a:off x="2159479" y="4096916"/>
            <a:ext cx="1577975" cy="456034"/>
          </a:xfrm>
        </p:spPr>
        <p:txBody>
          <a:bodyPr lIns="0">
            <a:noAutofit/>
          </a:bodyPr>
          <a:lstStyle>
            <a:lvl1pPr>
              <a:defRPr sz="1000">
                <a:solidFill>
                  <a:schemeClr val="tx2"/>
                </a:solidFill>
              </a:defRPr>
            </a:lvl1pPr>
          </a:lstStyle>
          <a:p>
            <a:pPr lvl="0"/>
            <a:r>
              <a:rPr lang="en-US" dirty="0"/>
              <a:t>Click to edit Master text styles</a:t>
            </a:r>
          </a:p>
        </p:txBody>
      </p:sp>
      <p:sp>
        <p:nvSpPr>
          <p:cNvPr id="44" name="Text Placeholder 10"/>
          <p:cNvSpPr>
            <a:spLocks noGrp="1"/>
          </p:cNvSpPr>
          <p:nvPr>
            <p:ph type="body" sz="quarter" idx="69"/>
          </p:nvPr>
        </p:nvSpPr>
        <p:spPr>
          <a:xfrm>
            <a:off x="2159479" y="46779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45" name="Text Placeholder 10"/>
          <p:cNvSpPr>
            <a:spLocks noGrp="1"/>
          </p:cNvSpPr>
          <p:nvPr>
            <p:ph type="body" sz="quarter" idx="70"/>
          </p:nvPr>
        </p:nvSpPr>
        <p:spPr>
          <a:xfrm>
            <a:off x="2159479" y="48684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46" name="Text Placeholder 10"/>
          <p:cNvSpPr>
            <a:spLocks noGrp="1"/>
          </p:cNvSpPr>
          <p:nvPr>
            <p:ph type="body" sz="quarter" idx="71"/>
          </p:nvPr>
        </p:nvSpPr>
        <p:spPr>
          <a:xfrm>
            <a:off x="2159479" y="5239915"/>
            <a:ext cx="1577975" cy="1608559"/>
          </a:xfrm>
        </p:spPr>
        <p:txBody>
          <a:bodyPr lIns="0">
            <a:noAutofit/>
          </a:bodyPr>
          <a:lstStyle>
            <a:lvl1pPr>
              <a:defRPr sz="900">
                <a:solidFill>
                  <a:schemeClr val="tx2"/>
                </a:solidFill>
              </a:defRPr>
            </a:lvl1pPr>
          </a:lstStyle>
          <a:p>
            <a:pPr lvl="0"/>
            <a:r>
              <a:rPr lang="en-US" dirty="0"/>
              <a:t>Click to edit Master text styles</a:t>
            </a:r>
          </a:p>
        </p:txBody>
      </p:sp>
      <p:sp>
        <p:nvSpPr>
          <p:cNvPr id="47" name="Text Placeholder 10"/>
          <p:cNvSpPr>
            <a:spLocks noGrp="1"/>
          </p:cNvSpPr>
          <p:nvPr>
            <p:ph type="body" sz="quarter" idx="72"/>
          </p:nvPr>
        </p:nvSpPr>
        <p:spPr>
          <a:xfrm>
            <a:off x="3810958" y="3904654"/>
            <a:ext cx="1577975"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48" name="Text Placeholder 10"/>
          <p:cNvSpPr>
            <a:spLocks noGrp="1"/>
          </p:cNvSpPr>
          <p:nvPr>
            <p:ph type="body" sz="quarter" idx="73"/>
          </p:nvPr>
        </p:nvSpPr>
        <p:spPr>
          <a:xfrm>
            <a:off x="3810958" y="4096916"/>
            <a:ext cx="1577975" cy="456034"/>
          </a:xfrm>
        </p:spPr>
        <p:txBody>
          <a:bodyPr lIns="0">
            <a:noAutofit/>
          </a:bodyPr>
          <a:lstStyle>
            <a:lvl1pPr>
              <a:defRPr sz="1000">
                <a:solidFill>
                  <a:schemeClr val="tx2"/>
                </a:solidFill>
              </a:defRPr>
            </a:lvl1pPr>
          </a:lstStyle>
          <a:p>
            <a:pPr lvl="0"/>
            <a:r>
              <a:rPr lang="en-US" dirty="0"/>
              <a:t>Click to edit Master text styles</a:t>
            </a:r>
          </a:p>
        </p:txBody>
      </p:sp>
      <p:sp>
        <p:nvSpPr>
          <p:cNvPr id="49" name="Text Placeholder 10"/>
          <p:cNvSpPr>
            <a:spLocks noGrp="1"/>
          </p:cNvSpPr>
          <p:nvPr>
            <p:ph type="body" sz="quarter" idx="74"/>
          </p:nvPr>
        </p:nvSpPr>
        <p:spPr>
          <a:xfrm>
            <a:off x="3810958" y="46779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50" name="Text Placeholder 10"/>
          <p:cNvSpPr>
            <a:spLocks noGrp="1"/>
          </p:cNvSpPr>
          <p:nvPr>
            <p:ph type="body" sz="quarter" idx="75"/>
          </p:nvPr>
        </p:nvSpPr>
        <p:spPr>
          <a:xfrm>
            <a:off x="3810958" y="48684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51" name="Text Placeholder 10"/>
          <p:cNvSpPr>
            <a:spLocks noGrp="1"/>
          </p:cNvSpPr>
          <p:nvPr>
            <p:ph type="body" sz="quarter" idx="76"/>
          </p:nvPr>
        </p:nvSpPr>
        <p:spPr>
          <a:xfrm>
            <a:off x="3810958" y="5239915"/>
            <a:ext cx="1577975" cy="1608559"/>
          </a:xfrm>
        </p:spPr>
        <p:txBody>
          <a:bodyPr lIns="0">
            <a:noAutofit/>
          </a:bodyPr>
          <a:lstStyle>
            <a:lvl1pPr>
              <a:defRPr sz="900">
                <a:solidFill>
                  <a:schemeClr val="tx2"/>
                </a:solidFill>
              </a:defRPr>
            </a:lvl1pPr>
          </a:lstStyle>
          <a:p>
            <a:pPr lvl="0"/>
            <a:r>
              <a:rPr lang="en-US" dirty="0"/>
              <a:t>Click to edit Master text styles</a:t>
            </a:r>
          </a:p>
        </p:txBody>
      </p:sp>
      <p:sp>
        <p:nvSpPr>
          <p:cNvPr id="52" name="Text Placeholder 10"/>
          <p:cNvSpPr>
            <a:spLocks noGrp="1"/>
          </p:cNvSpPr>
          <p:nvPr>
            <p:ph type="body" sz="quarter" idx="77"/>
          </p:nvPr>
        </p:nvSpPr>
        <p:spPr>
          <a:xfrm>
            <a:off x="5462437" y="3904654"/>
            <a:ext cx="1577975"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53" name="Text Placeholder 10"/>
          <p:cNvSpPr>
            <a:spLocks noGrp="1"/>
          </p:cNvSpPr>
          <p:nvPr>
            <p:ph type="body" sz="quarter" idx="78"/>
          </p:nvPr>
        </p:nvSpPr>
        <p:spPr>
          <a:xfrm>
            <a:off x="5462437" y="4096916"/>
            <a:ext cx="1577975" cy="456034"/>
          </a:xfrm>
        </p:spPr>
        <p:txBody>
          <a:bodyPr lIns="0">
            <a:noAutofit/>
          </a:bodyPr>
          <a:lstStyle>
            <a:lvl1pPr>
              <a:defRPr sz="1000">
                <a:solidFill>
                  <a:schemeClr val="tx2"/>
                </a:solidFill>
              </a:defRPr>
            </a:lvl1pPr>
          </a:lstStyle>
          <a:p>
            <a:pPr lvl="0"/>
            <a:r>
              <a:rPr lang="en-US" dirty="0"/>
              <a:t>Click to edit Master text styles</a:t>
            </a:r>
          </a:p>
        </p:txBody>
      </p:sp>
      <p:sp>
        <p:nvSpPr>
          <p:cNvPr id="54" name="Text Placeholder 10"/>
          <p:cNvSpPr>
            <a:spLocks noGrp="1"/>
          </p:cNvSpPr>
          <p:nvPr>
            <p:ph type="body" sz="quarter" idx="79"/>
          </p:nvPr>
        </p:nvSpPr>
        <p:spPr>
          <a:xfrm>
            <a:off x="5462437" y="46779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55" name="Text Placeholder 10"/>
          <p:cNvSpPr>
            <a:spLocks noGrp="1"/>
          </p:cNvSpPr>
          <p:nvPr>
            <p:ph type="body" sz="quarter" idx="80"/>
          </p:nvPr>
        </p:nvSpPr>
        <p:spPr>
          <a:xfrm>
            <a:off x="5462437" y="48684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56" name="Text Placeholder 10"/>
          <p:cNvSpPr>
            <a:spLocks noGrp="1"/>
          </p:cNvSpPr>
          <p:nvPr>
            <p:ph type="body" sz="quarter" idx="81"/>
          </p:nvPr>
        </p:nvSpPr>
        <p:spPr>
          <a:xfrm>
            <a:off x="5462437" y="5239915"/>
            <a:ext cx="1577975" cy="1608559"/>
          </a:xfrm>
        </p:spPr>
        <p:txBody>
          <a:bodyPr lIns="0">
            <a:noAutofit/>
          </a:bodyPr>
          <a:lstStyle>
            <a:lvl1pPr>
              <a:defRPr sz="900">
                <a:solidFill>
                  <a:schemeClr val="tx2"/>
                </a:solidFill>
              </a:defRPr>
            </a:lvl1pPr>
          </a:lstStyle>
          <a:p>
            <a:pPr lvl="0"/>
            <a:r>
              <a:rPr lang="en-US" dirty="0"/>
              <a:t>Click to edit Master text styles</a:t>
            </a:r>
          </a:p>
        </p:txBody>
      </p:sp>
      <p:sp>
        <p:nvSpPr>
          <p:cNvPr id="57" name="Text Placeholder 10"/>
          <p:cNvSpPr>
            <a:spLocks noGrp="1"/>
          </p:cNvSpPr>
          <p:nvPr>
            <p:ph type="body" sz="quarter" idx="82"/>
          </p:nvPr>
        </p:nvSpPr>
        <p:spPr>
          <a:xfrm>
            <a:off x="7113916" y="3904654"/>
            <a:ext cx="1577975"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58" name="Text Placeholder 10"/>
          <p:cNvSpPr>
            <a:spLocks noGrp="1"/>
          </p:cNvSpPr>
          <p:nvPr>
            <p:ph type="body" sz="quarter" idx="83"/>
          </p:nvPr>
        </p:nvSpPr>
        <p:spPr>
          <a:xfrm>
            <a:off x="7113916" y="4096916"/>
            <a:ext cx="1577975" cy="456034"/>
          </a:xfrm>
        </p:spPr>
        <p:txBody>
          <a:bodyPr lIns="0">
            <a:noAutofit/>
          </a:bodyPr>
          <a:lstStyle>
            <a:lvl1pPr>
              <a:defRPr sz="1000">
                <a:solidFill>
                  <a:schemeClr val="tx2"/>
                </a:solidFill>
              </a:defRPr>
            </a:lvl1pPr>
          </a:lstStyle>
          <a:p>
            <a:pPr lvl="0"/>
            <a:r>
              <a:rPr lang="en-US" dirty="0"/>
              <a:t>Click to edit Master text styles</a:t>
            </a:r>
          </a:p>
        </p:txBody>
      </p:sp>
      <p:sp>
        <p:nvSpPr>
          <p:cNvPr id="59" name="Text Placeholder 10"/>
          <p:cNvSpPr>
            <a:spLocks noGrp="1"/>
          </p:cNvSpPr>
          <p:nvPr>
            <p:ph type="body" sz="quarter" idx="84"/>
          </p:nvPr>
        </p:nvSpPr>
        <p:spPr>
          <a:xfrm>
            <a:off x="7113916" y="46779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60" name="Text Placeholder 10"/>
          <p:cNvSpPr>
            <a:spLocks noGrp="1"/>
          </p:cNvSpPr>
          <p:nvPr>
            <p:ph type="body" sz="quarter" idx="85"/>
          </p:nvPr>
        </p:nvSpPr>
        <p:spPr>
          <a:xfrm>
            <a:off x="7113916" y="48684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61" name="Text Placeholder 10"/>
          <p:cNvSpPr>
            <a:spLocks noGrp="1"/>
          </p:cNvSpPr>
          <p:nvPr>
            <p:ph type="body" sz="quarter" idx="86"/>
          </p:nvPr>
        </p:nvSpPr>
        <p:spPr>
          <a:xfrm>
            <a:off x="7113916" y="5239915"/>
            <a:ext cx="1577975" cy="1608559"/>
          </a:xfrm>
        </p:spPr>
        <p:txBody>
          <a:bodyPr lIns="0">
            <a:noAutofit/>
          </a:bodyPr>
          <a:lstStyle>
            <a:lvl1pPr>
              <a:defRPr sz="900">
                <a:solidFill>
                  <a:schemeClr val="tx2"/>
                </a:solidFill>
              </a:defRPr>
            </a:lvl1pPr>
          </a:lstStyle>
          <a:p>
            <a:pPr lvl="0"/>
            <a:r>
              <a:rPr lang="en-US" dirty="0"/>
              <a:t>Click to edit Master text styles</a:t>
            </a:r>
          </a:p>
        </p:txBody>
      </p:sp>
      <p:sp>
        <p:nvSpPr>
          <p:cNvPr id="62" name="Text Placeholder 10"/>
          <p:cNvSpPr>
            <a:spLocks noGrp="1"/>
          </p:cNvSpPr>
          <p:nvPr>
            <p:ph type="body" sz="quarter" idx="87"/>
          </p:nvPr>
        </p:nvSpPr>
        <p:spPr>
          <a:xfrm>
            <a:off x="8765393" y="3904654"/>
            <a:ext cx="1577975" cy="250291"/>
          </a:xfrm>
        </p:spPr>
        <p:txBody>
          <a:bodyPr lIns="0">
            <a:noAutofit/>
          </a:bodyPr>
          <a:lstStyle>
            <a:lvl1pPr>
              <a:defRPr sz="1000" b="1">
                <a:solidFill>
                  <a:schemeClr val="tx2"/>
                </a:solidFill>
              </a:defRPr>
            </a:lvl1pPr>
          </a:lstStyle>
          <a:p>
            <a:pPr lvl="0"/>
            <a:r>
              <a:rPr lang="en-US" dirty="0"/>
              <a:t>Click to edit Master text styles</a:t>
            </a:r>
          </a:p>
        </p:txBody>
      </p:sp>
      <p:sp>
        <p:nvSpPr>
          <p:cNvPr id="63" name="Text Placeholder 10"/>
          <p:cNvSpPr>
            <a:spLocks noGrp="1"/>
          </p:cNvSpPr>
          <p:nvPr>
            <p:ph type="body" sz="quarter" idx="88"/>
          </p:nvPr>
        </p:nvSpPr>
        <p:spPr>
          <a:xfrm>
            <a:off x="8765393" y="4096916"/>
            <a:ext cx="1577975" cy="456034"/>
          </a:xfrm>
        </p:spPr>
        <p:txBody>
          <a:bodyPr lIns="0">
            <a:noAutofit/>
          </a:bodyPr>
          <a:lstStyle>
            <a:lvl1pPr>
              <a:defRPr sz="1000">
                <a:solidFill>
                  <a:schemeClr val="tx2"/>
                </a:solidFill>
              </a:defRPr>
            </a:lvl1pPr>
          </a:lstStyle>
          <a:p>
            <a:pPr lvl="0"/>
            <a:r>
              <a:rPr lang="en-US" dirty="0"/>
              <a:t>Click to edit Master text styles</a:t>
            </a:r>
          </a:p>
        </p:txBody>
      </p:sp>
      <p:sp>
        <p:nvSpPr>
          <p:cNvPr id="64" name="Text Placeholder 10"/>
          <p:cNvSpPr>
            <a:spLocks noGrp="1"/>
          </p:cNvSpPr>
          <p:nvPr>
            <p:ph type="body" sz="quarter" idx="89"/>
          </p:nvPr>
        </p:nvSpPr>
        <p:spPr>
          <a:xfrm>
            <a:off x="8765393" y="46779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65" name="Text Placeholder 10"/>
          <p:cNvSpPr>
            <a:spLocks noGrp="1"/>
          </p:cNvSpPr>
          <p:nvPr>
            <p:ph type="body" sz="quarter" idx="90"/>
          </p:nvPr>
        </p:nvSpPr>
        <p:spPr>
          <a:xfrm>
            <a:off x="8765393" y="4868441"/>
            <a:ext cx="1577975" cy="236959"/>
          </a:xfrm>
        </p:spPr>
        <p:txBody>
          <a:bodyPr lIns="0">
            <a:noAutofit/>
          </a:bodyPr>
          <a:lstStyle>
            <a:lvl1pPr>
              <a:defRPr sz="1000">
                <a:solidFill>
                  <a:schemeClr val="tx2"/>
                </a:solidFill>
              </a:defRPr>
            </a:lvl1pPr>
          </a:lstStyle>
          <a:p>
            <a:pPr lvl="0"/>
            <a:r>
              <a:rPr lang="en-US" dirty="0"/>
              <a:t>Click to edit Master text styles</a:t>
            </a:r>
          </a:p>
        </p:txBody>
      </p:sp>
      <p:sp>
        <p:nvSpPr>
          <p:cNvPr id="66" name="Text Placeholder 10"/>
          <p:cNvSpPr>
            <a:spLocks noGrp="1"/>
          </p:cNvSpPr>
          <p:nvPr>
            <p:ph type="body" sz="quarter" idx="91"/>
          </p:nvPr>
        </p:nvSpPr>
        <p:spPr>
          <a:xfrm>
            <a:off x="8765393" y="5239915"/>
            <a:ext cx="1577975" cy="1608559"/>
          </a:xfrm>
        </p:spPr>
        <p:txBody>
          <a:bodyPr lIns="0">
            <a:noAutofit/>
          </a:bodyPr>
          <a:lstStyle>
            <a:lvl1pPr>
              <a:defRPr sz="9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526418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am Intro x6 short">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86" name="Title 1"/>
          <p:cNvSpPr>
            <a:spLocks noGrp="1"/>
          </p:cNvSpPr>
          <p:nvPr>
            <p:ph type="title"/>
          </p:nvPr>
        </p:nvSpPr>
        <p:spPr>
          <a:xfrm>
            <a:off x="411286" y="1228875"/>
            <a:ext cx="2671020" cy="2454817"/>
          </a:xfrm>
        </p:spPr>
        <p:txBody>
          <a:bodyPr anchor="t" anchorCtr="0">
            <a:normAutofit/>
          </a:bodyPr>
          <a:lstStyle>
            <a:lvl1pPr>
              <a:defRPr sz="3000">
                <a:solidFill>
                  <a:schemeClr val="bg1"/>
                </a:solidFill>
              </a:defRPr>
            </a:lvl1pPr>
          </a:lstStyle>
          <a:p>
            <a:r>
              <a:rPr lang="en-US" dirty="0"/>
              <a:t>Click to edit Master title style</a:t>
            </a:r>
            <a:endParaRPr lang="en-GB" dirty="0"/>
          </a:p>
        </p:txBody>
      </p:sp>
      <p:sp>
        <p:nvSpPr>
          <p:cNvPr id="87" name="Picture Placeholder 9"/>
          <p:cNvSpPr>
            <a:spLocks noGrp="1"/>
          </p:cNvSpPr>
          <p:nvPr>
            <p:ph type="pic" sz="quarter" idx="16"/>
          </p:nvPr>
        </p:nvSpPr>
        <p:spPr>
          <a:xfrm>
            <a:off x="8013195" y="1312520"/>
            <a:ext cx="2230538" cy="2427855"/>
          </a:xfrm>
        </p:spPr>
        <p:txBody>
          <a:bodyPr/>
          <a:lstStyle/>
          <a:p>
            <a:endParaRPr lang="en-GB"/>
          </a:p>
        </p:txBody>
      </p:sp>
      <p:sp>
        <p:nvSpPr>
          <p:cNvPr id="88" name="Text Placeholder 10"/>
          <p:cNvSpPr>
            <a:spLocks noGrp="1"/>
          </p:cNvSpPr>
          <p:nvPr>
            <p:ph type="body" sz="quarter" idx="19"/>
          </p:nvPr>
        </p:nvSpPr>
        <p:spPr>
          <a:xfrm>
            <a:off x="7903268"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89" name="Text Placeholder 10"/>
          <p:cNvSpPr>
            <a:spLocks noGrp="1"/>
          </p:cNvSpPr>
          <p:nvPr>
            <p:ph type="body" sz="quarter" idx="20"/>
          </p:nvPr>
        </p:nvSpPr>
        <p:spPr>
          <a:xfrm>
            <a:off x="7903268"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0" name="Picture Placeholder 9"/>
          <p:cNvSpPr>
            <a:spLocks noGrp="1"/>
          </p:cNvSpPr>
          <p:nvPr>
            <p:ph type="pic" sz="quarter" idx="21"/>
          </p:nvPr>
        </p:nvSpPr>
        <p:spPr>
          <a:xfrm>
            <a:off x="3237152" y="1312520"/>
            <a:ext cx="2230538" cy="2427855"/>
          </a:xfrm>
        </p:spPr>
        <p:txBody>
          <a:bodyPr/>
          <a:lstStyle/>
          <a:p>
            <a:endParaRPr lang="en-GB" dirty="0"/>
          </a:p>
        </p:txBody>
      </p:sp>
      <p:sp>
        <p:nvSpPr>
          <p:cNvPr id="91" name="Text Placeholder 10"/>
          <p:cNvSpPr>
            <a:spLocks noGrp="1"/>
          </p:cNvSpPr>
          <p:nvPr>
            <p:ph type="body" sz="quarter" idx="22"/>
          </p:nvPr>
        </p:nvSpPr>
        <p:spPr>
          <a:xfrm>
            <a:off x="3127225"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2" name="Text Placeholder 10"/>
          <p:cNvSpPr>
            <a:spLocks noGrp="1"/>
          </p:cNvSpPr>
          <p:nvPr>
            <p:ph type="body" sz="quarter" idx="23"/>
          </p:nvPr>
        </p:nvSpPr>
        <p:spPr>
          <a:xfrm>
            <a:off x="3127225"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3" name="Picture Placeholder 9"/>
          <p:cNvSpPr>
            <a:spLocks noGrp="1"/>
          </p:cNvSpPr>
          <p:nvPr>
            <p:ph type="pic" sz="quarter" idx="24"/>
          </p:nvPr>
        </p:nvSpPr>
        <p:spPr>
          <a:xfrm>
            <a:off x="5620890" y="1312520"/>
            <a:ext cx="2230538" cy="2427855"/>
          </a:xfrm>
        </p:spPr>
        <p:txBody>
          <a:bodyPr/>
          <a:lstStyle/>
          <a:p>
            <a:endParaRPr lang="en-GB" dirty="0"/>
          </a:p>
        </p:txBody>
      </p:sp>
      <p:sp>
        <p:nvSpPr>
          <p:cNvPr id="94" name="Text Placeholder 10"/>
          <p:cNvSpPr>
            <a:spLocks noGrp="1"/>
          </p:cNvSpPr>
          <p:nvPr>
            <p:ph type="body" sz="quarter" idx="25"/>
          </p:nvPr>
        </p:nvSpPr>
        <p:spPr>
          <a:xfrm>
            <a:off x="5510963"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5" name="Text Placeholder 10"/>
          <p:cNvSpPr>
            <a:spLocks noGrp="1"/>
          </p:cNvSpPr>
          <p:nvPr>
            <p:ph type="body" sz="quarter" idx="26"/>
          </p:nvPr>
        </p:nvSpPr>
        <p:spPr>
          <a:xfrm>
            <a:off x="5510963"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6" name="Picture Placeholder 9"/>
          <p:cNvSpPr>
            <a:spLocks noGrp="1"/>
          </p:cNvSpPr>
          <p:nvPr>
            <p:ph type="pic" sz="quarter" idx="27"/>
          </p:nvPr>
        </p:nvSpPr>
        <p:spPr>
          <a:xfrm>
            <a:off x="8013195" y="4339516"/>
            <a:ext cx="2230538" cy="2427855"/>
          </a:xfrm>
        </p:spPr>
        <p:txBody>
          <a:bodyPr/>
          <a:lstStyle/>
          <a:p>
            <a:endParaRPr lang="en-GB"/>
          </a:p>
        </p:txBody>
      </p:sp>
      <p:sp>
        <p:nvSpPr>
          <p:cNvPr id="97" name="Text Placeholder 10"/>
          <p:cNvSpPr>
            <a:spLocks noGrp="1"/>
          </p:cNvSpPr>
          <p:nvPr>
            <p:ph type="body" sz="quarter" idx="28"/>
          </p:nvPr>
        </p:nvSpPr>
        <p:spPr>
          <a:xfrm>
            <a:off x="7903268"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8" name="Text Placeholder 10"/>
          <p:cNvSpPr>
            <a:spLocks noGrp="1"/>
          </p:cNvSpPr>
          <p:nvPr>
            <p:ph type="body" sz="quarter" idx="29"/>
          </p:nvPr>
        </p:nvSpPr>
        <p:spPr>
          <a:xfrm>
            <a:off x="7903268" y="6971512"/>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9" name="Picture Placeholder 9"/>
          <p:cNvSpPr>
            <a:spLocks noGrp="1"/>
          </p:cNvSpPr>
          <p:nvPr>
            <p:ph type="pic" sz="quarter" idx="30"/>
          </p:nvPr>
        </p:nvSpPr>
        <p:spPr>
          <a:xfrm>
            <a:off x="3237152" y="4339516"/>
            <a:ext cx="2230538" cy="2427855"/>
          </a:xfrm>
        </p:spPr>
        <p:txBody>
          <a:bodyPr/>
          <a:lstStyle/>
          <a:p>
            <a:endParaRPr lang="en-GB" dirty="0"/>
          </a:p>
        </p:txBody>
      </p:sp>
      <p:sp>
        <p:nvSpPr>
          <p:cNvPr id="100" name="Text Placeholder 10"/>
          <p:cNvSpPr>
            <a:spLocks noGrp="1"/>
          </p:cNvSpPr>
          <p:nvPr>
            <p:ph type="body" sz="quarter" idx="31"/>
          </p:nvPr>
        </p:nvSpPr>
        <p:spPr>
          <a:xfrm>
            <a:off x="3127225"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101" name="Text Placeholder 10"/>
          <p:cNvSpPr>
            <a:spLocks noGrp="1"/>
          </p:cNvSpPr>
          <p:nvPr>
            <p:ph type="body" sz="quarter" idx="32"/>
          </p:nvPr>
        </p:nvSpPr>
        <p:spPr>
          <a:xfrm>
            <a:off x="3127225" y="6971512"/>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102" name="Picture Placeholder 9"/>
          <p:cNvSpPr>
            <a:spLocks noGrp="1"/>
          </p:cNvSpPr>
          <p:nvPr>
            <p:ph type="pic" sz="quarter" idx="33"/>
          </p:nvPr>
        </p:nvSpPr>
        <p:spPr>
          <a:xfrm>
            <a:off x="5620890" y="4339516"/>
            <a:ext cx="2230538" cy="2427855"/>
          </a:xfrm>
        </p:spPr>
        <p:txBody>
          <a:bodyPr/>
          <a:lstStyle/>
          <a:p>
            <a:endParaRPr lang="en-GB" dirty="0"/>
          </a:p>
        </p:txBody>
      </p:sp>
      <p:sp>
        <p:nvSpPr>
          <p:cNvPr id="103" name="Text Placeholder 10"/>
          <p:cNvSpPr>
            <a:spLocks noGrp="1"/>
          </p:cNvSpPr>
          <p:nvPr>
            <p:ph type="body" sz="quarter" idx="34"/>
          </p:nvPr>
        </p:nvSpPr>
        <p:spPr>
          <a:xfrm>
            <a:off x="5510963"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104" name="Text Placeholder 10"/>
          <p:cNvSpPr>
            <a:spLocks noGrp="1"/>
          </p:cNvSpPr>
          <p:nvPr>
            <p:ph type="body" sz="quarter" idx="35"/>
          </p:nvPr>
        </p:nvSpPr>
        <p:spPr>
          <a:xfrm>
            <a:off x="5510963" y="6971512"/>
            <a:ext cx="2353143" cy="373102"/>
          </a:xfrm>
        </p:spPr>
        <p:txBody>
          <a:bodyPr>
            <a:noAutofit/>
          </a:bodyPr>
          <a:lstStyle>
            <a:lvl1pPr>
              <a:defRPr sz="11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64584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Team Intro x6 short">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86" name="Title 1"/>
          <p:cNvSpPr>
            <a:spLocks noGrp="1"/>
          </p:cNvSpPr>
          <p:nvPr>
            <p:ph type="title"/>
          </p:nvPr>
        </p:nvSpPr>
        <p:spPr>
          <a:xfrm>
            <a:off x="411286" y="1228875"/>
            <a:ext cx="2671020" cy="2454817"/>
          </a:xfrm>
        </p:spPr>
        <p:txBody>
          <a:bodyPr anchor="t" anchorCtr="0">
            <a:normAutofit/>
          </a:bodyPr>
          <a:lstStyle>
            <a:lvl1pPr>
              <a:defRPr sz="3000">
                <a:solidFill>
                  <a:schemeClr val="bg1"/>
                </a:solidFill>
              </a:defRPr>
            </a:lvl1pPr>
          </a:lstStyle>
          <a:p>
            <a:r>
              <a:rPr lang="en-US" dirty="0"/>
              <a:t>Click to edit Master title style</a:t>
            </a:r>
            <a:endParaRPr lang="en-GB" dirty="0"/>
          </a:p>
        </p:txBody>
      </p:sp>
      <p:sp>
        <p:nvSpPr>
          <p:cNvPr id="87" name="Picture Placeholder 9"/>
          <p:cNvSpPr>
            <a:spLocks noGrp="1"/>
          </p:cNvSpPr>
          <p:nvPr>
            <p:ph type="pic" sz="quarter" idx="16"/>
          </p:nvPr>
        </p:nvSpPr>
        <p:spPr>
          <a:xfrm>
            <a:off x="8013195" y="1312520"/>
            <a:ext cx="2230538" cy="2427855"/>
          </a:xfrm>
        </p:spPr>
        <p:txBody>
          <a:bodyPr/>
          <a:lstStyle/>
          <a:p>
            <a:endParaRPr lang="en-GB"/>
          </a:p>
        </p:txBody>
      </p:sp>
      <p:sp>
        <p:nvSpPr>
          <p:cNvPr id="88" name="Text Placeholder 10"/>
          <p:cNvSpPr>
            <a:spLocks noGrp="1"/>
          </p:cNvSpPr>
          <p:nvPr>
            <p:ph type="body" sz="quarter" idx="19"/>
          </p:nvPr>
        </p:nvSpPr>
        <p:spPr>
          <a:xfrm>
            <a:off x="7903268"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89" name="Text Placeholder 10"/>
          <p:cNvSpPr>
            <a:spLocks noGrp="1"/>
          </p:cNvSpPr>
          <p:nvPr>
            <p:ph type="body" sz="quarter" idx="20"/>
          </p:nvPr>
        </p:nvSpPr>
        <p:spPr>
          <a:xfrm>
            <a:off x="7903268"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0" name="Picture Placeholder 9"/>
          <p:cNvSpPr>
            <a:spLocks noGrp="1"/>
          </p:cNvSpPr>
          <p:nvPr>
            <p:ph type="pic" sz="quarter" idx="21"/>
          </p:nvPr>
        </p:nvSpPr>
        <p:spPr>
          <a:xfrm>
            <a:off x="3237152" y="1312520"/>
            <a:ext cx="2230538" cy="2427855"/>
          </a:xfrm>
        </p:spPr>
        <p:txBody>
          <a:bodyPr/>
          <a:lstStyle/>
          <a:p>
            <a:endParaRPr lang="en-GB" dirty="0"/>
          </a:p>
        </p:txBody>
      </p:sp>
      <p:sp>
        <p:nvSpPr>
          <p:cNvPr id="91" name="Text Placeholder 10"/>
          <p:cNvSpPr>
            <a:spLocks noGrp="1"/>
          </p:cNvSpPr>
          <p:nvPr>
            <p:ph type="body" sz="quarter" idx="22"/>
          </p:nvPr>
        </p:nvSpPr>
        <p:spPr>
          <a:xfrm>
            <a:off x="3127225"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2" name="Text Placeholder 10"/>
          <p:cNvSpPr>
            <a:spLocks noGrp="1"/>
          </p:cNvSpPr>
          <p:nvPr>
            <p:ph type="body" sz="quarter" idx="23"/>
          </p:nvPr>
        </p:nvSpPr>
        <p:spPr>
          <a:xfrm>
            <a:off x="3127225"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3" name="Picture Placeholder 9"/>
          <p:cNvSpPr>
            <a:spLocks noGrp="1"/>
          </p:cNvSpPr>
          <p:nvPr>
            <p:ph type="pic" sz="quarter" idx="24"/>
          </p:nvPr>
        </p:nvSpPr>
        <p:spPr>
          <a:xfrm>
            <a:off x="5620890" y="1312520"/>
            <a:ext cx="2230538" cy="2427855"/>
          </a:xfrm>
        </p:spPr>
        <p:txBody>
          <a:bodyPr/>
          <a:lstStyle/>
          <a:p>
            <a:endParaRPr lang="en-GB" dirty="0"/>
          </a:p>
        </p:txBody>
      </p:sp>
      <p:sp>
        <p:nvSpPr>
          <p:cNvPr id="94" name="Text Placeholder 10"/>
          <p:cNvSpPr>
            <a:spLocks noGrp="1"/>
          </p:cNvSpPr>
          <p:nvPr>
            <p:ph type="body" sz="quarter" idx="25"/>
          </p:nvPr>
        </p:nvSpPr>
        <p:spPr>
          <a:xfrm>
            <a:off x="5510963"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5" name="Text Placeholder 10"/>
          <p:cNvSpPr>
            <a:spLocks noGrp="1"/>
          </p:cNvSpPr>
          <p:nvPr>
            <p:ph type="body" sz="quarter" idx="26"/>
          </p:nvPr>
        </p:nvSpPr>
        <p:spPr>
          <a:xfrm>
            <a:off x="5510963"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6" name="Picture Placeholder 9"/>
          <p:cNvSpPr>
            <a:spLocks noGrp="1"/>
          </p:cNvSpPr>
          <p:nvPr>
            <p:ph type="pic" sz="quarter" idx="27"/>
          </p:nvPr>
        </p:nvSpPr>
        <p:spPr>
          <a:xfrm>
            <a:off x="8013195" y="4339516"/>
            <a:ext cx="2230538" cy="2427855"/>
          </a:xfrm>
        </p:spPr>
        <p:txBody>
          <a:bodyPr/>
          <a:lstStyle/>
          <a:p>
            <a:endParaRPr lang="en-GB"/>
          </a:p>
        </p:txBody>
      </p:sp>
      <p:sp>
        <p:nvSpPr>
          <p:cNvPr id="97" name="Text Placeholder 10"/>
          <p:cNvSpPr>
            <a:spLocks noGrp="1"/>
          </p:cNvSpPr>
          <p:nvPr>
            <p:ph type="body" sz="quarter" idx="28"/>
          </p:nvPr>
        </p:nvSpPr>
        <p:spPr>
          <a:xfrm>
            <a:off x="7903268"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8" name="Text Placeholder 10"/>
          <p:cNvSpPr>
            <a:spLocks noGrp="1"/>
          </p:cNvSpPr>
          <p:nvPr>
            <p:ph type="body" sz="quarter" idx="29"/>
          </p:nvPr>
        </p:nvSpPr>
        <p:spPr>
          <a:xfrm>
            <a:off x="7903268" y="6971512"/>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9" name="Picture Placeholder 9"/>
          <p:cNvSpPr>
            <a:spLocks noGrp="1"/>
          </p:cNvSpPr>
          <p:nvPr>
            <p:ph type="pic" sz="quarter" idx="30"/>
          </p:nvPr>
        </p:nvSpPr>
        <p:spPr>
          <a:xfrm>
            <a:off x="3237152" y="4339516"/>
            <a:ext cx="2230538" cy="2427855"/>
          </a:xfrm>
        </p:spPr>
        <p:txBody>
          <a:bodyPr/>
          <a:lstStyle/>
          <a:p>
            <a:endParaRPr lang="en-GB" dirty="0"/>
          </a:p>
        </p:txBody>
      </p:sp>
      <p:sp>
        <p:nvSpPr>
          <p:cNvPr id="100" name="Text Placeholder 10"/>
          <p:cNvSpPr>
            <a:spLocks noGrp="1"/>
          </p:cNvSpPr>
          <p:nvPr>
            <p:ph type="body" sz="quarter" idx="31"/>
          </p:nvPr>
        </p:nvSpPr>
        <p:spPr>
          <a:xfrm>
            <a:off x="3127225"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101" name="Text Placeholder 10"/>
          <p:cNvSpPr>
            <a:spLocks noGrp="1"/>
          </p:cNvSpPr>
          <p:nvPr>
            <p:ph type="body" sz="quarter" idx="32"/>
          </p:nvPr>
        </p:nvSpPr>
        <p:spPr>
          <a:xfrm>
            <a:off x="3127225" y="6971512"/>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102" name="Picture Placeholder 9"/>
          <p:cNvSpPr>
            <a:spLocks noGrp="1"/>
          </p:cNvSpPr>
          <p:nvPr>
            <p:ph type="pic" sz="quarter" idx="33"/>
          </p:nvPr>
        </p:nvSpPr>
        <p:spPr>
          <a:xfrm>
            <a:off x="5620890" y="4339516"/>
            <a:ext cx="2230538" cy="2427855"/>
          </a:xfrm>
        </p:spPr>
        <p:txBody>
          <a:bodyPr/>
          <a:lstStyle/>
          <a:p>
            <a:endParaRPr lang="en-GB" dirty="0"/>
          </a:p>
        </p:txBody>
      </p:sp>
      <p:sp>
        <p:nvSpPr>
          <p:cNvPr id="103" name="Text Placeholder 10"/>
          <p:cNvSpPr>
            <a:spLocks noGrp="1"/>
          </p:cNvSpPr>
          <p:nvPr>
            <p:ph type="body" sz="quarter" idx="34"/>
          </p:nvPr>
        </p:nvSpPr>
        <p:spPr>
          <a:xfrm>
            <a:off x="5510963"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104" name="Text Placeholder 10"/>
          <p:cNvSpPr>
            <a:spLocks noGrp="1"/>
          </p:cNvSpPr>
          <p:nvPr>
            <p:ph type="body" sz="quarter" idx="35"/>
          </p:nvPr>
        </p:nvSpPr>
        <p:spPr>
          <a:xfrm>
            <a:off x="5510963" y="6971512"/>
            <a:ext cx="2353143" cy="373102"/>
          </a:xfrm>
        </p:spPr>
        <p:txBody>
          <a:bodyPr>
            <a:noAutofit/>
          </a:bodyPr>
          <a:lstStyle>
            <a:lvl1pPr>
              <a:defRPr sz="11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75101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Team Intro x6 shor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86" name="Title 1"/>
          <p:cNvSpPr>
            <a:spLocks noGrp="1"/>
          </p:cNvSpPr>
          <p:nvPr>
            <p:ph type="title"/>
          </p:nvPr>
        </p:nvSpPr>
        <p:spPr>
          <a:xfrm>
            <a:off x="411286" y="1228875"/>
            <a:ext cx="2671020" cy="2454817"/>
          </a:xfrm>
        </p:spPr>
        <p:txBody>
          <a:bodyPr anchor="t" anchorCtr="0">
            <a:normAutofit/>
          </a:bodyPr>
          <a:lstStyle>
            <a:lvl1pPr>
              <a:defRPr sz="3000">
                <a:solidFill>
                  <a:schemeClr val="tx2"/>
                </a:solidFill>
              </a:defRPr>
            </a:lvl1pPr>
          </a:lstStyle>
          <a:p>
            <a:r>
              <a:rPr lang="en-US" dirty="0"/>
              <a:t>Click to edit Master title style</a:t>
            </a:r>
            <a:endParaRPr lang="en-GB" dirty="0"/>
          </a:p>
        </p:txBody>
      </p:sp>
      <p:sp>
        <p:nvSpPr>
          <p:cNvPr id="87" name="Picture Placeholder 9"/>
          <p:cNvSpPr>
            <a:spLocks noGrp="1"/>
          </p:cNvSpPr>
          <p:nvPr>
            <p:ph type="pic" sz="quarter" idx="16"/>
          </p:nvPr>
        </p:nvSpPr>
        <p:spPr>
          <a:xfrm>
            <a:off x="8013195" y="1312520"/>
            <a:ext cx="2230538" cy="2427855"/>
          </a:xfrm>
        </p:spPr>
        <p:txBody>
          <a:bodyPr/>
          <a:lstStyle>
            <a:lvl1pPr>
              <a:defRPr>
                <a:solidFill>
                  <a:schemeClr val="tx2"/>
                </a:solidFill>
              </a:defRPr>
            </a:lvl1pPr>
          </a:lstStyle>
          <a:p>
            <a:endParaRPr lang="en-GB"/>
          </a:p>
        </p:txBody>
      </p:sp>
      <p:sp>
        <p:nvSpPr>
          <p:cNvPr id="88" name="Text Placeholder 10"/>
          <p:cNvSpPr>
            <a:spLocks noGrp="1"/>
          </p:cNvSpPr>
          <p:nvPr>
            <p:ph type="body" sz="quarter" idx="19"/>
          </p:nvPr>
        </p:nvSpPr>
        <p:spPr>
          <a:xfrm>
            <a:off x="7903268" y="3771304"/>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89" name="Text Placeholder 10"/>
          <p:cNvSpPr>
            <a:spLocks noGrp="1"/>
          </p:cNvSpPr>
          <p:nvPr>
            <p:ph type="body" sz="quarter" idx="20"/>
          </p:nvPr>
        </p:nvSpPr>
        <p:spPr>
          <a:xfrm>
            <a:off x="7903268" y="3944516"/>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90" name="Picture Placeholder 9"/>
          <p:cNvSpPr>
            <a:spLocks noGrp="1"/>
          </p:cNvSpPr>
          <p:nvPr>
            <p:ph type="pic" sz="quarter" idx="21"/>
          </p:nvPr>
        </p:nvSpPr>
        <p:spPr>
          <a:xfrm>
            <a:off x="3237152" y="1312520"/>
            <a:ext cx="2230538" cy="2427855"/>
          </a:xfrm>
        </p:spPr>
        <p:txBody>
          <a:bodyPr/>
          <a:lstStyle>
            <a:lvl1pPr>
              <a:defRPr>
                <a:solidFill>
                  <a:schemeClr val="tx2"/>
                </a:solidFill>
              </a:defRPr>
            </a:lvl1pPr>
          </a:lstStyle>
          <a:p>
            <a:endParaRPr lang="en-GB" dirty="0"/>
          </a:p>
        </p:txBody>
      </p:sp>
      <p:sp>
        <p:nvSpPr>
          <p:cNvPr id="91" name="Text Placeholder 10"/>
          <p:cNvSpPr>
            <a:spLocks noGrp="1"/>
          </p:cNvSpPr>
          <p:nvPr>
            <p:ph type="body" sz="quarter" idx="22"/>
          </p:nvPr>
        </p:nvSpPr>
        <p:spPr>
          <a:xfrm>
            <a:off x="3127225" y="3771304"/>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92" name="Text Placeholder 10"/>
          <p:cNvSpPr>
            <a:spLocks noGrp="1"/>
          </p:cNvSpPr>
          <p:nvPr>
            <p:ph type="body" sz="quarter" idx="23"/>
          </p:nvPr>
        </p:nvSpPr>
        <p:spPr>
          <a:xfrm>
            <a:off x="3127225" y="3944516"/>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93" name="Picture Placeholder 9"/>
          <p:cNvSpPr>
            <a:spLocks noGrp="1"/>
          </p:cNvSpPr>
          <p:nvPr>
            <p:ph type="pic" sz="quarter" idx="24"/>
          </p:nvPr>
        </p:nvSpPr>
        <p:spPr>
          <a:xfrm>
            <a:off x="5620890" y="1312520"/>
            <a:ext cx="2230538" cy="2427855"/>
          </a:xfrm>
        </p:spPr>
        <p:txBody>
          <a:bodyPr/>
          <a:lstStyle>
            <a:lvl1pPr>
              <a:defRPr>
                <a:solidFill>
                  <a:schemeClr val="tx2"/>
                </a:solidFill>
              </a:defRPr>
            </a:lvl1pPr>
          </a:lstStyle>
          <a:p>
            <a:endParaRPr lang="en-GB" dirty="0"/>
          </a:p>
        </p:txBody>
      </p:sp>
      <p:sp>
        <p:nvSpPr>
          <p:cNvPr id="94" name="Text Placeholder 10"/>
          <p:cNvSpPr>
            <a:spLocks noGrp="1"/>
          </p:cNvSpPr>
          <p:nvPr>
            <p:ph type="body" sz="quarter" idx="25"/>
          </p:nvPr>
        </p:nvSpPr>
        <p:spPr>
          <a:xfrm>
            <a:off x="5510963" y="3771304"/>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95" name="Text Placeholder 10"/>
          <p:cNvSpPr>
            <a:spLocks noGrp="1"/>
          </p:cNvSpPr>
          <p:nvPr>
            <p:ph type="body" sz="quarter" idx="26"/>
          </p:nvPr>
        </p:nvSpPr>
        <p:spPr>
          <a:xfrm>
            <a:off x="5510963" y="3944516"/>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96" name="Picture Placeholder 9"/>
          <p:cNvSpPr>
            <a:spLocks noGrp="1"/>
          </p:cNvSpPr>
          <p:nvPr>
            <p:ph type="pic" sz="quarter" idx="27"/>
          </p:nvPr>
        </p:nvSpPr>
        <p:spPr>
          <a:xfrm>
            <a:off x="8013195" y="4339516"/>
            <a:ext cx="2230538" cy="2427855"/>
          </a:xfrm>
        </p:spPr>
        <p:txBody>
          <a:bodyPr/>
          <a:lstStyle>
            <a:lvl1pPr>
              <a:defRPr>
                <a:solidFill>
                  <a:schemeClr val="tx2"/>
                </a:solidFill>
              </a:defRPr>
            </a:lvl1pPr>
          </a:lstStyle>
          <a:p>
            <a:endParaRPr lang="en-GB"/>
          </a:p>
        </p:txBody>
      </p:sp>
      <p:sp>
        <p:nvSpPr>
          <p:cNvPr id="97" name="Text Placeholder 10"/>
          <p:cNvSpPr>
            <a:spLocks noGrp="1"/>
          </p:cNvSpPr>
          <p:nvPr>
            <p:ph type="body" sz="quarter" idx="28"/>
          </p:nvPr>
        </p:nvSpPr>
        <p:spPr>
          <a:xfrm>
            <a:off x="7903268" y="6798300"/>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98" name="Text Placeholder 10"/>
          <p:cNvSpPr>
            <a:spLocks noGrp="1"/>
          </p:cNvSpPr>
          <p:nvPr>
            <p:ph type="body" sz="quarter" idx="29"/>
          </p:nvPr>
        </p:nvSpPr>
        <p:spPr>
          <a:xfrm>
            <a:off x="7903268" y="6971512"/>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99" name="Picture Placeholder 9"/>
          <p:cNvSpPr>
            <a:spLocks noGrp="1"/>
          </p:cNvSpPr>
          <p:nvPr>
            <p:ph type="pic" sz="quarter" idx="30"/>
          </p:nvPr>
        </p:nvSpPr>
        <p:spPr>
          <a:xfrm>
            <a:off x="3237152" y="4339516"/>
            <a:ext cx="2230538" cy="2427855"/>
          </a:xfrm>
        </p:spPr>
        <p:txBody>
          <a:bodyPr/>
          <a:lstStyle>
            <a:lvl1pPr>
              <a:defRPr>
                <a:solidFill>
                  <a:schemeClr val="tx2"/>
                </a:solidFill>
              </a:defRPr>
            </a:lvl1pPr>
          </a:lstStyle>
          <a:p>
            <a:endParaRPr lang="en-GB" dirty="0"/>
          </a:p>
        </p:txBody>
      </p:sp>
      <p:sp>
        <p:nvSpPr>
          <p:cNvPr id="100" name="Text Placeholder 10"/>
          <p:cNvSpPr>
            <a:spLocks noGrp="1"/>
          </p:cNvSpPr>
          <p:nvPr>
            <p:ph type="body" sz="quarter" idx="31"/>
          </p:nvPr>
        </p:nvSpPr>
        <p:spPr>
          <a:xfrm>
            <a:off x="3127225" y="6798300"/>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101" name="Text Placeholder 10"/>
          <p:cNvSpPr>
            <a:spLocks noGrp="1"/>
          </p:cNvSpPr>
          <p:nvPr>
            <p:ph type="body" sz="quarter" idx="32"/>
          </p:nvPr>
        </p:nvSpPr>
        <p:spPr>
          <a:xfrm>
            <a:off x="3127225" y="6971512"/>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102" name="Picture Placeholder 9"/>
          <p:cNvSpPr>
            <a:spLocks noGrp="1"/>
          </p:cNvSpPr>
          <p:nvPr>
            <p:ph type="pic" sz="quarter" idx="33"/>
          </p:nvPr>
        </p:nvSpPr>
        <p:spPr>
          <a:xfrm>
            <a:off x="5620890" y="4339516"/>
            <a:ext cx="2230538" cy="2427855"/>
          </a:xfrm>
        </p:spPr>
        <p:txBody>
          <a:bodyPr/>
          <a:lstStyle>
            <a:lvl1pPr>
              <a:defRPr>
                <a:solidFill>
                  <a:schemeClr val="tx2"/>
                </a:solidFill>
              </a:defRPr>
            </a:lvl1pPr>
          </a:lstStyle>
          <a:p>
            <a:endParaRPr lang="en-GB" dirty="0"/>
          </a:p>
        </p:txBody>
      </p:sp>
      <p:sp>
        <p:nvSpPr>
          <p:cNvPr id="103" name="Text Placeholder 10"/>
          <p:cNvSpPr>
            <a:spLocks noGrp="1"/>
          </p:cNvSpPr>
          <p:nvPr>
            <p:ph type="body" sz="quarter" idx="34"/>
          </p:nvPr>
        </p:nvSpPr>
        <p:spPr>
          <a:xfrm>
            <a:off x="5510963" y="6798300"/>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104" name="Text Placeholder 10"/>
          <p:cNvSpPr>
            <a:spLocks noGrp="1"/>
          </p:cNvSpPr>
          <p:nvPr>
            <p:ph type="body" sz="quarter" idx="35"/>
          </p:nvPr>
        </p:nvSpPr>
        <p:spPr>
          <a:xfrm>
            <a:off x="5510963" y="6971512"/>
            <a:ext cx="2353143" cy="373102"/>
          </a:xfrm>
        </p:spPr>
        <p:txBody>
          <a:bodyPr>
            <a:noAutofit/>
          </a:bodyPr>
          <a:lstStyle>
            <a:lvl1pPr>
              <a:defRPr sz="11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3879230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Team Intro x4 short">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86" name="Title 1"/>
          <p:cNvSpPr>
            <a:spLocks noGrp="1"/>
          </p:cNvSpPr>
          <p:nvPr>
            <p:ph type="title"/>
          </p:nvPr>
        </p:nvSpPr>
        <p:spPr>
          <a:xfrm>
            <a:off x="411286" y="1228875"/>
            <a:ext cx="2671020" cy="2454817"/>
          </a:xfrm>
        </p:spPr>
        <p:txBody>
          <a:bodyPr anchor="t" anchorCtr="0">
            <a:normAutofit/>
          </a:bodyPr>
          <a:lstStyle>
            <a:lvl1pPr>
              <a:defRPr sz="3000">
                <a:solidFill>
                  <a:schemeClr val="bg1"/>
                </a:solidFill>
              </a:defRPr>
            </a:lvl1pPr>
          </a:lstStyle>
          <a:p>
            <a:r>
              <a:rPr lang="en-US" dirty="0"/>
              <a:t>Click to edit Master title style</a:t>
            </a:r>
            <a:endParaRPr lang="en-GB" dirty="0"/>
          </a:p>
        </p:txBody>
      </p:sp>
      <p:sp>
        <p:nvSpPr>
          <p:cNvPr id="87" name="Picture Placeholder 9"/>
          <p:cNvSpPr>
            <a:spLocks noGrp="1"/>
          </p:cNvSpPr>
          <p:nvPr>
            <p:ph type="pic" sz="quarter" idx="16"/>
          </p:nvPr>
        </p:nvSpPr>
        <p:spPr>
          <a:xfrm>
            <a:off x="8013195" y="1312520"/>
            <a:ext cx="2230538" cy="2427855"/>
          </a:xfrm>
        </p:spPr>
        <p:txBody>
          <a:bodyPr/>
          <a:lstStyle/>
          <a:p>
            <a:endParaRPr lang="en-GB"/>
          </a:p>
        </p:txBody>
      </p:sp>
      <p:sp>
        <p:nvSpPr>
          <p:cNvPr id="88" name="Text Placeholder 10"/>
          <p:cNvSpPr>
            <a:spLocks noGrp="1"/>
          </p:cNvSpPr>
          <p:nvPr>
            <p:ph type="body" sz="quarter" idx="19"/>
          </p:nvPr>
        </p:nvSpPr>
        <p:spPr>
          <a:xfrm>
            <a:off x="7903268"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89" name="Text Placeholder 10"/>
          <p:cNvSpPr>
            <a:spLocks noGrp="1"/>
          </p:cNvSpPr>
          <p:nvPr>
            <p:ph type="body" sz="quarter" idx="20"/>
          </p:nvPr>
        </p:nvSpPr>
        <p:spPr>
          <a:xfrm>
            <a:off x="7903268"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3" name="Picture Placeholder 9"/>
          <p:cNvSpPr>
            <a:spLocks noGrp="1"/>
          </p:cNvSpPr>
          <p:nvPr>
            <p:ph type="pic" sz="quarter" idx="24"/>
          </p:nvPr>
        </p:nvSpPr>
        <p:spPr>
          <a:xfrm>
            <a:off x="5620890" y="1312520"/>
            <a:ext cx="2230538" cy="2427855"/>
          </a:xfrm>
        </p:spPr>
        <p:txBody>
          <a:bodyPr/>
          <a:lstStyle/>
          <a:p>
            <a:endParaRPr lang="en-GB" dirty="0"/>
          </a:p>
        </p:txBody>
      </p:sp>
      <p:sp>
        <p:nvSpPr>
          <p:cNvPr id="94" name="Text Placeholder 10"/>
          <p:cNvSpPr>
            <a:spLocks noGrp="1"/>
          </p:cNvSpPr>
          <p:nvPr>
            <p:ph type="body" sz="quarter" idx="25"/>
          </p:nvPr>
        </p:nvSpPr>
        <p:spPr>
          <a:xfrm>
            <a:off x="5510963"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5" name="Text Placeholder 10"/>
          <p:cNvSpPr>
            <a:spLocks noGrp="1"/>
          </p:cNvSpPr>
          <p:nvPr>
            <p:ph type="body" sz="quarter" idx="26"/>
          </p:nvPr>
        </p:nvSpPr>
        <p:spPr>
          <a:xfrm>
            <a:off x="5510963"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6" name="Picture Placeholder 9"/>
          <p:cNvSpPr>
            <a:spLocks noGrp="1"/>
          </p:cNvSpPr>
          <p:nvPr>
            <p:ph type="pic" sz="quarter" idx="27"/>
          </p:nvPr>
        </p:nvSpPr>
        <p:spPr>
          <a:xfrm>
            <a:off x="8013195" y="4339516"/>
            <a:ext cx="2230538" cy="2427855"/>
          </a:xfrm>
        </p:spPr>
        <p:txBody>
          <a:bodyPr/>
          <a:lstStyle/>
          <a:p>
            <a:endParaRPr lang="en-GB"/>
          </a:p>
        </p:txBody>
      </p:sp>
      <p:sp>
        <p:nvSpPr>
          <p:cNvPr id="97" name="Text Placeholder 10"/>
          <p:cNvSpPr>
            <a:spLocks noGrp="1"/>
          </p:cNvSpPr>
          <p:nvPr>
            <p:ph type="body" sz="quarter" idx="28"/>
          </p:nvPr>
        </p:nvSpPr>
        <p:spPr>
          <a:xfrm>
            <a:off x="7903268"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8" name="Text Placeholder 10"/>
          <p:cNvSpPr>
            <a:spLocks noGrp="1"/>
          </p:cNvSpPr>
          <p:nvPr>
            <p:ph type="body" sz="quarter" idx="29"/>
          </p:nvPr>
        </p:nvSpPr>
        <p:spPr>
          <a:xfrm>
            <a:off x="7903268" y="6971512"/>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102" name="Picture Placeholder 9"/>
          <p:cNvSpPr>
            <a:spLocks noGrp="1"/>
          </p:cNvSpPr>
          <p:nvPr>
            <p:ph type="pic" sz="quarter" idx="33"/>
          </p:nvPr>
        </p:nvSpPr>
        <p:spPr>
          <a:xfrm>
            <a:off x="5620890" y="4339516"/>
            <a:ext cx="2230538" cy="2427855"/>
          </a:xfrm>
        </p:spPr>
        <p:txBody>
          <a:bodyPr/>
          <a:lstStyle/>
          <a:p>
            <a:endParaRPr lang="en-GB" dirty="0"/>
          </a:p>
        </p:txBody>
      </p:sp>
      <p:sp>
        <p:nvSpPr>
          <p:cNvPr id="103" name="Text Placeholder 10"/>
          <p:cNvSpPr>
            <a:spLocks noGrp="1"/>
          </p:cNvSpPr>
          <p:nvPr>
            <p:ph type="body" sz="quarter" idx="34"/>
          </p:nvPr>
        </p:nvSpPr>
        <p:spPr>
          <a:xfrm>
            <a:off x="5510963"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104" name="Text Placeholder 10"/>
          <p:cNvSpPr>
            <a:spLocks noGrp="1"/>
          </p:cNvSpPr>
          <p:nvPr>
            <p:ph type="body" sz="quarter" idx="35"/>
          </p:nvPr>
        </p:nvSpPr>
        <p:spPr>
          <a:xfrm>
            <a:off x="5510963" y="6971512"/>
            <a:ext cx="2353143" cy="373102"/>
          </a:xfrm>
        </p:spPr>
        <p:txBody>
          <a:bodyPr>
            <a:noAutofit/>
          </a:bodyPr>
          <a:lstStyle>
            <a:lvl1pPr>
              <a:defRPr sz="11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12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A3F023-8051-4AA6-AD9E-F7DB7F5449F3}"/>
              </a:ext>
            </a:extLst>
          </p:cNvPr>
          <p:cNvSpPr>
            <a:spLocks noGrp="1"/>
          </p:cNvSpPr>
          <p:nvPr>
            <p:ph type="title"/>
          </p:nvPr>
        </p:nvSpPr>
        <p:spPr>
          <a:xfrm>
            <a:off x="736564" y="504084"/>
            <a:ext cx="3448900" cy="1764295"/>
          </a:xfrm>
        </p:spPr>
        <p:txBody>
          <a:bodyPr anchor="b"/>
          <a:lstStyle>
            <a:lvl1pPr>
              <a:defRPr sz="2807"/>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6B1DAB4-B5EE-4A1D-8156-7514858394FD}"/>
              </a:ext>
            </a:extLst>
          </p:cNvPr>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E3154913-C5CA-43C7-9389-109DEE5C5445}"/>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Edit Master text styles</a:t>
            </a:r>
          </a:p>
        </p:txBody>
      </p:sp>
      <p:sp>
        <p:nvSpPr>
          <p:cNvPr id="5" name="Date Placeholder 4">
            <a:extLst>
              <a:ext uri="{FF2B5EF4-FFF2-40B4-BE49-F238E27FC236}">
                <a16:creationId xmlns="" xmlns:a16="http://schemas.microsoft.com/office/drawing/2014/main" id="{95CFEA0D-FAED-46AB-A4CF-8C27CDDBEAFA}"/>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 xmlns:a16="http://schemas.microsoft.com/office/drawing/2014/main" id="{72FEC2FE-9A1D-4A2A-B26B-9D2EEDF24DA2}"/>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7" name="Slide Number Placeholder 6">
            <a:extLst>
              <a:ext uri="{FF2B5EF4-FFF2-40B4-BE49-F238E27FC236}">
                <a16:creationId xmlns="" xmlns:a16="http://schemas.microsoft.com/office/drawing/2014/main" id="{42EBAF1F-787D-4370-982B-84C60B8965A5}"/>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112147536"/>
      </p:ext>
    </p:extLst>
  </p:cSld>
  <p:clrMapOvr>
    <a:masterClrMapping/>
  </p:clrMapOvr>
  <p:hf sldNum="0" hd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Team Intro x4 short">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86" name="Title 1"/>
          <p:cNvSpPr>
            <a:spLocks noGrp="1"/>
          </p:cNvSpPr>
          <p:nvPr>
            <p:ph type="title"/>
          </p:nvPr>
        </p:nvSpPr>
        <p:spPr>
          <a:xfrm>
            <a:off x="411286" y="1228875"/>
            <a:ext cx="2671020" cy="2454817"/>
          </a:xfrm>
        </p:spPr>
        <p:txBody>
          <a:bodyPr anchor="t" anchorCtr="0">
            <a:normAutofit/>
          </a:bodyPr>
          <a:lstStyle>
            <a:lvl1pPr>
              <a:defRPr sz="3000">
                <a:solidFill>
                  <a:schemeClr val="bg1"/>
                </a:solidFill>
              </a:defRPr>
            </a:lvl1pPr>
          </a:lstStyle>
          <a:p>
            <a:r>
              <a:rPr lang="en-US" dirty="0"/>
              <a:t>Click to edit Master title style</a:t>
            </a:r>
            <a:endParaRPr lang="en-GB" dirty="0"/>
          </a:p>
        </p:txBody>
      </p:sp>
      <p:sp>
        <p:nvSpPr>
          <p:cNvPr id="87" name="Picture Placeholder 9"/>
          <p:cNvSpPr>
            <a:spLocks noGrp="1"/>
          </p:cNvSpPr>
          <p:nvPr>
            <p:ph type="pic" sz="quarter" idx="16"/>
          </p:nvPr>
        </p:nvSpPr>
        <p:spPr>
          <a:xfrm>
            <a:off x="8013195" y="1312520"/>
            <a:ext cx="2230538" cy="2427855"/>
          </a:xfrm>
        </p:spPr>
        <p:txBody>
          <a:bodyPr/>
          <a:lstStyle/>
          <a:p>
            <a:endParaRPr lang="en-GB"/>
          </a:p>
        </p:txBody>
      </p:sp>
      <p:sp>
        <p:nvSpPr>
          <p:cNvPr id="88" name="Text Placeholder 10"/>
          <p:cNvSpPr>
            <a:spLocks noGrp="1"/>
          </p:cNvSpPr>
          <p:nvPr>
            <p:ph type="body" sz="quarter" idx="19"/>
          </p:nvPr>
        </p:nvSpPr>
        <p:spPr>
          <a:xfrm>
            <a:off x="7903268"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89" name="Text Placeholder 10"/>
          <p:cNvSpPr>
            <a:spLocks noGrp="1"/>
          </p:cNvSpPr>
          <p:nvPr>
            <p:ph type="body" sz="quarter" idx="20"/>
          </p:nvPr>
        </p:nvSpPr>
        <p:spPr>
          <a:xfrm>
            <a:off x="7903268"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3" name="Picture Placeholder 9"/>
          <p:cNvSpPr>
            <a:spLocks noGrp="1"/>
          </p:cNvSpPr>
          <p:nvPr>
            <p:ph type="pic" sz="quarter" idx="24"/>
          </p:nvPr>
        </p:nvSpPr>
        <p:spPr>
          <a:xfrm>
            <a:off x="5620890" y="1312520"/>
            <a:ext cx="2230538" cy="2427855"/>
          </a:xfrm>
        </p:spPr>
        <p:txBody>
          <a:bodyPr/>
          <a:lstStyle/>
          <a:p>
            <a:endParaRPr lang="en-GB" dirty="0"/>
          </a:p>
        </p:txBody>
      </p:sp>
      <p:sp>
        <p:nvSpPr>
          <p:cNvPr id="94" name="Text Placeholder 10"/>
          <p:cNvSpPr>
            <a:spLocks noGrp="1"/>
          </p:cNvSpPr>
          <p:nvPr>
            <p:ph type="body" sz="quarter" idx="25"/>
          </p:nvPr>
        </p:nvSpPr>
        <p:spPr>
          <a:xfrm>
            <a:off x="5510963" y="3771304"/>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5" name="Text Placeholder 10"/>
          <p:cNvSpPr>
            <a:spLocks noGrp="1"/>
          </p:cNvSpPr>
          <p:nvPr>
            <p:ph type="body" sz="quarter" idx="26"/>
          </p:nvPr>
        </p:nvSpPr>
        <p:spPr>
          <a:xfrm>
            <a:off x="5510963" y="3944516"/>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96" name="Picture Placeholder 9"/>
          <p:cNvSpPr>
            <a:spLocks noGrp="1"/>
          </p:cNvSpPr>
          <p:nvPr>
            <p:ph type="pic" sz="quarter" idx="27"/>
          </p:nvPr>
        </p:nvSpPr>
        <p:spPr>
          <a:xfrm>
            <a:off x="8013195" y="4339516"/>
            <a:ext cx="2230538" cy="2427855"/>
          </a:xfrm>
        </p:spPr>
        <p:txBody>
          <a:bodyPr/>
          <a:lstStyle/>
          <a:p>
            <a:endParaRPr lang="en-GB"/>
          </a:p>
        </p:txBody>
      </p:sp>
      <p:sp>
        <p:nvSpPr>
          <p:cNvPr id="97" name="Text Placeholder 10"/>
          <p:cNvSpPr>
            <a:spLocks noGrp="1"/>
          </p:cNvSpPr>
          <p:nvPr>
            <p:ph type="body" sz="quarter" idx="28"/>
          </p:nvPr>
        </p:nvSpPr>
        <p:spPr>
          <a:xfrm>
            <a:off x="7903268"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98" name="Text Placeholder 10"/>
          <p:cNvSpPr>
            <a:spLocks noGrp="1"/>
          </p:cNvSpPr>
          <p:nvPr>
            <p:ph type="body" sz="quarter" idx="29"/>
          </p:nvPr>
        </p:nvSpPr>
        <p:spPr>
          <a:xfrm>
            <a:off x="7903268" y="6971512"/>
            <a:ext cx="2353143" cy="373102"/>
          </a:xfrm>
        </p:spPr>
        <p:txBody>
          <a:bodyPr>
            <a:noAutofit/>
          </a:bodyPr>
          <a:lstStyle>
            <a:lvl1pPr>
              <a:defRPr sz="1100">
                <a:solidFill>
                  <a:schemeClr val="bg1"/>
                </a:solidFill>
              </a:defRPr>
            </a:lvl1pPr>
          </a:lstStyle>
          <a:p>
            <a:pPr lvl="0"/>
            <a:r>
              <a:rPr lang="en-US" dirty="0"/>
              <a:t>Click to edit Master text styles</a:t>
            </a:r>
          </a:p>
        </p:txBody>
      </p:sp>
      <p:sp>
        <p:nvSpPr>
          <p:cNvPr id="102" name="Picture Placeholder 9"/>
          <p:cNvSpPr>
            <a:spLocks noGrp="1"/>
          </p:cNvSpPr>
          <p:nvPr>
            <p:ph type="pic" sz="quarter" idx="33"/>
          </p:nvPr>
        </p:nvSpPr>
        <p:spPr>
          <a:xfrm>
            <a:off x="5620890" y="4339516"/>
            <a:ext cx="2230538" cy="2427855"/>
          </a:xfrm>
        </p:spPr>
        <p:txBody>
          <a:bodyPr/>
          <a:lstStyle/>
          <a:p>
            <a:endParaRPr lang="en-GB" dirty="0"/>
          </a:p>
        </p:txBody>
      </p:sp>
      <p:sp>
        <p:nvSpPr>
          <p:cNvPr id="103" name="Text Placeholder 10"/>
          <p:cNvSpPr>
            <a:spLocks noGrp="1"/>
          </p:cNvSpPr>
          <p:nvPr>
            <p:ph type="body" sz="quarter" idx="34"/>
          </p:nvPr>
        </p:nvSpPr>
        <p:spPr>
          <a:xfrm>
            <a:off x="5510963" y="6798300"/>
            <a:ext cx="2353143" cy="250291"/>
          </a:xfrm>
        </p:spPr>
        <p:txBody>
          <a:bodyPr>
            <a:noAutofit/>
          </a:bodyPr>
          <a:lstStyle>
            <a:lvl1pPr>
              <a:defRPr sz="1100" b="1">
                <a:solidFill>
                  <a:schemeClr val="bg1"/>
                </a:solidFill>
              </a:defRPr>
            </a:lvl1pPr>
          </a:lstStyle>
          <a:p>
            <a:pPr lvl="0"/>
            <a:r>
              <a:rPr lang="en-US" dirty="0"/>
              <a:t>Click to edit Master text styles</a:t>
            </a:r>
          </a:p>
        </p:txBody>
      </p:sp>
      <p:sp>
        <p:nvSpPr>
          <p:cNvPr id="104" name="Text Placeholder 10"/>
          <p:cNvSpPr>
            <a:spLocks noGrp="1"/>
          </p:cNvSpPr>
          <p:nvPr>
            <p:ph type="body" sz="quarter" idx="35"/>
          </p:nvPr>
        </p:nvSpPr>
        <p:spPr>
          <a:xfrm>
            <a:off x="5510963" y="6971512"/>
            <a:ext cx="2353143" cy="373102"/>
          </a:xfrm>
        </p:spPr>
        <p:txBody>
          <a:bodyPr>
            <a:noAutofit/>
          </a:bodyPr>
          <a:lstStyle>
            <a:lvl1pPr>
              <a:defRPr sz="11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1731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Team Intro x4 shor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864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8"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86" name="Title 1"/>
          <p:cNvSpPr>
            <a:spLocks noGrp="1"/>
          </p:cNvSpPr>
          <p:nvPr>
            <p:ph type="title"/>
          </p:nvPr>
        </p:nvSpPr>
        <p:spPr>
          <a:xfrm>
            <a:off x="411286" y="1228875"/>
            <a:ext cx="2671020" cy="2454817"/>
          </a:xfrm>
        </p:spPr>
        <p:txBody>
          <a:bodyPr anchor="t" anchorCtr="0">
            <a:normAutofit/>
          </a:bodyPr>
          <a:lstStyle>
            <a:lvl1pPr>
              <a:defRPr sz="3000">
                <a:solidFill>
                  <a:schemeClr val="tx2"/>
                </a:solidFill>
              </a:defRPr>
            </a:lvl1pPr>
          </a:lstStyle>
          <a:p>
            <a:r>
              <a:rPr lang="en-US" dirty="0"/>
              <a:t>Click to edit Master title style</a:t>
            </a:r>
            <a:endParaRPr lang="en-GB" dirty="0"/>
          </a:p>
        </p:txBody>
      </p:sp>
      <p:sp>
        <p:nvSpPr>
          <p:cNvPr id="87" name="Picture Placeholder 9"/>
          <p:cNvSpPr>
            <a:spLocks noGrp="1"/>
          </p:cNvSpPr>
          <p:nvPr>
            <p:ph type="pic" sz="quarter" idx="16"/>
          </p:nvPr>
        </p:nvSpPr>
        <p:spPr>
          <a:xfrm>
            <a:off x="8013195" y="1312520"/>
            <a:ext cx="2230538" cy="2427855"/>
          </a:xfrm>
        </p:spPr>
        <p:txBody>
          <a:bodyPr/>
          <a:lstStyle>
            <a:lvl1pPr>
              <a:defRPr>
                <a:solidFill>
                  <a:schemeClr val="tx2"/>
                </a:solidFill>
              </a:defRPr>
            </a:lvl1pPr>
          </a:lstStyle>
          <a:p>
            <a:endParaRPr lang="en-GB"/>
          </a:p>
        </p:txBody>
      </p:sp>
      <p:sp>
        <p:nvSpPr>
          <p:cNvPr id="88" name="Text Placeholder 10"/>
          <p:cNvSpPr>
            <a:spLocks noGrp="1"/>
          </p:cNvSpPr>
          <p:nvPr>
            <p:ph type="body" sz="quarter" idx="19"/>
          </p:nvPr>
        </p:nvSpPr>
        <p:spPr>
          <a:xfrm>
            <a:off x="7903268" y="3771304"/>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89" name="Text Placeholder 10"/>
          <p:cNvSpPr>
            <a:spLocks noGrp="1"/>
          </p:cNvSpPr>
          <p:nvPr>
            <p:ph type="body" sz="quarter" idx="20"/>
          </p:nvPr>
        </p:nvSpPr>
        <p:spPr>
          <a:xfrm>
            <a:off x="7903268" y="3944516"/>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93" name="Picture Placeholder 9"/>
          <p:cNvSpPr>
            <a:spLocks noGrp="1"/>
          </p:cNvSpPr>
          <p:nvPr>
            <p:ph type="pic" sz="quarter" idx="24"/>
          </p:nvPr>
        </p:nvSpPr>
        <p:spPr>
          <a:xfrm>
            <a:off x="5620890" y="1312520"/>
            <a:ext cx="2230538" cy="2427855"/>
          </a:xfrm>
        </p:spPr>
        <p:txBody>
          <a:bodyPr/>
          <a:lstStyle>
            <a:lvl1pPr>
              <a:defRPr>
                <a:solidFill>
                  <a:schemeClr val="tx2"/>
                </a:solidFill>
              </a:defRPr>
            </a:lvl1pPr>
          </a:lstStyle>
          <a:p>
            <a:endParaRPr lang="en-GB" dirty="0"/>
          </a:p>
        </p:txBody>
      </p:sp>
      <p:sp>
        <p:nvSpPr>
          <p:cNvPr id="94" name="Text Placeholder 10"/>
          <p:cNvSpPr>
            <a:spLocks noGrp="1"/>
          </p:cNvSpPr>
          <p:nvPr>
            <p:ph type="body" sz="quarter" idx="25"/>
          </p:nvPr>
        </p:nvSpPr>
        <p:spPr>
          <a:xfrm>
            <a:off x="5510963" y="3771304"/>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95" name="Text Placeholder 10"/>
          <p:cNvSpPr>
            <a:spLocks noGrp="1"/>
          </p:cNvSpPr>
          <p:nvPr>
            <p:ph type="body" sz="quarter" idx="26"/>
          </p:nvPr>
        </p:nvSpPr>
        <p:spPr>
          <a:xfrm>
            <a:off x="5510963" y="3944516"/>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96" name="Picture Placeholder 9"/>
          <p:cNvSpPr>
            <a:spLocks noGrp="1"/>
          </p:cNvSpPr>
          <p:nvPr>
            <p:ph type="pic" sz="quarter" idx="27"/>
          </p:nvPr>
        </p:nvSpPr>
        <p:spPr>
          <a:xfrm>
            <a:off x="8013195" y="4339516"/>
            <a:ext cx="2230538" cy="2427855"/>
          </a:xfrm>
        </p:spPr>
        <p:txBody>
          <a:bodyPr/>
          <a:lstStyle>
            <a:lvl1pPr>
              <a:defRPr>
                <a:solidFill>
                  <a:schemeClr val="tx2"/>
                </a:solidFill>
              </a:defRPr>
            </a:lvl1pPr>
          </a:lstStyle>
          <a:p>
            <a:endParaRPr lang="en-GB"/>
          </a:p>
        </p:txBody>
      </p:sp>
      <p:sp>
        <p:nvSpPr>
          <p:cNvPr id="97" name="Text Placeholder 10"/>
          <p:cNvSpPr>
            <a:spLocks noGrp="1"/>
          </p:cNvSpPr>
          <p:nvPr>
            <p:ph type="body" sz="quarter" idx="28"/>
          </p:nvPr>
        </p:nvSpPr>
        <p:spPr>
          <a:xfrm>
            <a:off x="7903268" y="6798300"/>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98" name="Text Placeholder 10"/>
          <p:cNvSpPr>
            <a:spLocks noGrp="1"/>
          </p:cNvSpPr>
          <p:nvPr>
            <p:ph type="body" sz="quarter" idx="29"/>
          </p:nvPr>
        </p:nvSpPr>
        <p:spPr>
          <a:xfrm>
            <a:off x="7903268" y="6971512"/>
            <a:ext cx="2353143" cy="373102"/>
          </a:xfrm>
        </p:spPr>
        <p:txBody>
          <a:bodyPr>
            <a:noAutofit/>
          </a:bodyPr>
          <a:lstStyle>
            <a:lvl1pPr>
              <a:defRPr sz="1100">
                <a:solidFill>
                  <a:schemeClr val="tx2"/>
                </a:solidFill>
              </a:defRPr>
            </a:lvl1pPr>
          </a:lstStyle>
          <a:p>
            <a:pPr lvl="0"/>
            <a:r>
              <a:rPr lang="en-US" dirty="0"/>
              <a:t>Click to edit Master text styles</a:t>
            </a:r>
          </a:p>
        </p:txBody>
      </p:sp>
      <p:sp>
        <p:nvSpPr>
          <p:cNvPr id="102" name="Picture Placeholder 9"/>
          <p:cNvSpPr>
            <a:spLocks noGrp="1"/>
          </p:cNvSpPr>
          <p:nvPr>
            <p:ph type="pic" sz="quarter" idx="33"/>
          </p:nvPr>
        </p:nvSpPr>
        <p:spPr>
          <a:xfrm>
            <a:off x="5620890" y="4339516"/>
            <a:ext cx="2230538" cy="2427855"/>
          </a:xfrm>
        </p:spPr>
        <p:txBody>
          <a:bodyPr/>
          <a:lstStyle>
            <a:lvl1pPr>
              <a:defRPr>
                <a:solidFill>
                  <a:schemeClr val="tx2"/>
                </a:solidFill>
              </a:defRPr>
            </a:lvl1pPr>
          </a:lstStyle>
          <a:p>
            <a:endParaRPr lang="en-GB" dirty="0"/>
          </a:p>
        </p:txBody>
      </p:sp>
      <p:sp>
        <p:nvSpPr>
          <p:cNvPr id="103" name="Text Placeholder 10"/>
          <p:cNvSpPr>
            <a:spLocks noGrp="1"/>
          </p:cNvSpPr>
          <p:nvPr>
            <p:ph type="body" sz="quarter" idx="34"/>
          </p:nvPr>
        </p:nvSpPr>
        <p:spPr>
          <a:xfrm>
            <a:off x="5510963" y="6798300"/>
            <a:ext cx="2353143" cy="250291"/>
          </a:xfrm>
        </p:spPr>
        <p:txBody>
          <a:bodyPr>
            <a:noAutofit/>
          </a:bodyPr>
          <a:lstStyle>
            <a:lvl1pPr>
              <a:defRPr sz="1100" b="1">
                <a:solidFill>
                  <a:schemeClr val="tx2"/>
                </a:solidFill>
              </a:defRPr>
            </a:lvl1pPr>
          </a:lstStyle>
          <a:p>
            <a:pPr lvl="0"/>
            <a:r>
              <a:rPr lang="en-US" dirty="0"/>
              <a:t>Click to edit Master text styles</a:t>
            </a:r>
          </a:p>
        </p:txBody>
      </p:sp>
      <p:sp>
        <p:nvSpPr>
          <p:cNvPr id="104" name="Text Placeholder 10"/>
          <p:cNvSpPr>
            <a:spLocks noGrp="1"/>
          </p:cNvSpPr>
          <p:nvPr>
            <p:ph type="body" sz="quarter" idx="35"/>
          </p:nvPr>
        </p:nvSpPr>
        <p:spPr>
          <a:xfrm>
            <a:off x="5510963" y="6971512"/>
            <a:ext cx="2353143" cy="373102"/>
          </a:xfrm>
        </p:spPr>
        <p:txBody>
          <a:bodyPr>
            <a:noAutofit/>
          </a:bodyPr>
          <a:lstStyle>
            <a:lvl1pPr>
              <a:defRPr sz="11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983279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1 column, Char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34851"/>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948333" y="2710642"/>
            <a:ext cx="6034244" cy="4485864"/>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Text Placeholder 9"/>
          <p:cNvSpPr>
            <a:spLocks noGrp="1"/>
          </p:cNvSpPr>
          <p:nvPr>
            <p:ph type="body" sz="quarter" idx="15"/>
          </p:nvPr>
        </p:nvSpPr>
        <p:spPr>
          <a:xfrm>
            <a:off x="411285" y="2709829"/>
            <a:ext cx="3034194" cy="4490015"/>
          </a:xfrm>
        </p:spPr>
        <p:txBody>
          <a:bodyPr>
            <a:normAutofit/>
          </a:bodyPr>
          <a:lstStyle>
            <a:lvl1pPr>
              <a:defRPr sz="1100" b="0"/>
            </a:lvl1pPr>
            <a:lvl2pPr marL="0" indent="0">
              <a:defRPr sz="1200">
                <a:solidFill>
                  <a:schemeClr val="accent1"/>
                </a:solidFill>
              </a:defRPr>
            </a:lvl2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958264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1 column, Char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34851"/>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948333" y="2710642"/>
            <a:ext cx="6034244" cy="4485864"/>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Text Placeholder 9"/>
          <p:cNvSpPr>
            <a:spLocks noGrp="1"/>
          </p:cNvSpPr>
          <p:nvPr>
            <p:ph type="body" sz="quarter" idx="15"/>
          </p:nvPr>
        </p:nvSpPr>
        <p:spPr>
          <a:xfrm>
            <a:off x="411285" y="2709829"/>
            <a:ext cx="3034194" cy="4490015"/>
          </a:xfrm>
        </p:spPr>
        <p:txBody>
          <a:bodyPr>
            <a:normAutofit/>
          </a:bodyPr>
          <a:lstStyle>
            <a:lvl1pPr>
              <a:defRPr sz="1100" b="0"/>
            </a:lvl1pPr>
            <a:lvl2pPr marL="0" indent="0">
              <a:defRPr sz="1200">
                <a:solidFill>
                  <a:schemeClr val="accent1"/>
                </a:solidFill>
              </a:defRPr>
            </a:lvl2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50692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1 column,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34851"/>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948333" y="2710642"/>
            <a:ext cx="6034244" cy="4485864"/>
          </a:xfrm>
        </p:spPr>
        <p:txBody>
          <a:bodyPr numCol="2"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0" name="Text Placeholder 9"/>
          <p:cNvSpPr>
            <a:spLocks noGrp="1"/>
          </p:cNvSpPr>
          <p:nvPr>
            <p:ph type="body" sz="quarter" idx="15"/>
          </p:nvPr>
        </p:nvSpPr>
        <p:spPr>
          <a:xfrm>
            <a:off x="411285" y="2709829"/>
            <a:ext cx="3034194" cy="4490015"/>
          </a:xfrm>
        </p:spPr>
        <p:txBody>
          <a:bodyPr>
            <a:normAutofit/>
          </a:bodyPr>
          <a:lstStyle>
            <a:lvl1pPr>
              <a:defRPr sz="1100" b="0">
                <a:solidFill>
                  <a:schemeClr val="tx2"/>
                </a:solidFill>
              </a:defRPr>
            </a:lvl1pPr>
            <a:lvl2pPr marL="0" indent="0">
              <a:defRPr sz="1200">
                <a:solidFill>
                  <a:schemeClr val="accent1"/>
                </a:solidFill>
              </a:defRPr>
            </a:lvl2pPr>
          </a:lstStyle>
          <a:p>
            <a:pPr lvl="0"/>
            <a:r>
              <a:rPr lang="en-US" dirty="0"/>
              <a:t>Click to edit Master text styles</a:t>
            </a:r>
          </a:p>
        </p:txBody>
      </p:sp>
      <p:sp>
        <p:nvSpPr>
          <p:cNvPr id="16" name="Rectangle 17"/>
          <p:cNvSpPr/>
          <p:nvPr userDrawn="1"/>
        </p:nvSpPr>
        <p:spPr>
          <a:xfrm>
            <a:off x="179"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35947155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har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34851"/>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54743" y="2929395"/>
            <a:ext cx="9341187" cy="4267111"/>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1636327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Char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34851"/>
            <a:ext cx="9870831" cy="1428250"/>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54743" y="2929395"/>
            <a:ext cx="9341187" cy="4267111"/>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29932472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5" y="1234851"/>
            <a:ext cx="9870831" cy="1428250"/>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54743" y="2929395"/>
            <a:ext cx="9341187" cy="4267111"/>
          </a:xfrm>
        </p:spPr>
        <p:txBody>
          <a:bodyPr numCol="2"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814857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Gantt Char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4" y="1234851"/>
            <a:ext cx="9930810" cy="1114386"/>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76107" y="2358734"/>
            <a:ext cx="9341187" cy="4837772"/>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70835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Gantt Char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4" y="1234851"/>
            <a:ext cx="9930810" cy="1114386"/>
          </a:xfrm>
        </p:spPr>
        <p:txBody>
          <a:bodyPr>
            <a:normAutofit/>
          </a:bodyPr>
          <a:lstStyle>
            <a:lvl1pPr>
              <a:defRPr sz="28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76107" y="2358734"/>
            <a:ext cx="9341187" cy="4837772"/>
          </a:xfrm>
        </p:spPr>
        <p:txBody>
          <a:bodyPr numCol="2" spcCol="196002">
            <a:normAutofit/>
          </a:bodyPr>
          <a:lstStyle>
            <a:lvl1pPr marL="0" indent="0">
              <a:buNone/>
              <a:defRPr sz="1100">
                <a:solidFill>
                  <a:schemeClr val="bg1"/>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Tree>
    <p:extLst>
      <p:ext uri="{BB962C8B-B14F-4D97-AF65-F5344CB8AC3E}">
        <p14:creationId xmlns:p14="http://schemas.microsoft.com/office/powerpoint/2010/main" val="372784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FC3486-4A3C-4F5A-BE22-6BB89B4F130F}"/>
              </a:ext>
            </a:extLst>
          </p:cNvPr>
          <p:cNvSpPr>
            <a:spLocks noGrp="1"/>
          </p:cNvSpPr>
          <p:nvPr>
            <p:ph type="title"/>
          </p:nvPr>
        </p:nvSpPr>
        <p:spPr>
          <a:xfrm>
            <a:off x="736564" y="504084"/>
            <a:ext cx="3448900" cy="1764295"/>
          </a:xfrm>
        </p:spPr>
        <p:txBody>
          <a:bodyPr anchor="b"/>
          <a:lstStyle>
            <a:lvl1pPr>
              <a:defRPr sz="2807"/>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E649C505-4C9D-4314-B7BF-5D59C99DF674}"/>
              </a:ext>
            </a:extLst>
          </p:cNvPr>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US"/>
              <a:t>Click icon to add picture</a:t>
            </a:r>
            <a:endParaRPr lang="en-GB"/>
          </a:p>
        </p:txBody>
      </p:sp>
      <p:sp>
        <p:nvSpPr>
          <p:cNvPr id="4" name="Text Placeholder 3">
            <a:extLst>
              <a:ext uri="{FF2B5EF4-FFF2-40B4-BE49-F238E27FC236}">
                <a16:creationId xmlns="" xmlns:a16="http://schemas.microsoft.com/office/drawing/2014/main" id="{0F33C808-68B3-43DE-AD2B-53D0E712958C}"/>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Edit Master text styles</a:t>
            </a:r>
          </a:p>
        </p:txBody>
      </p:sp>
      <p:sp>
        <p:nvSpPr>
          <p:cNvPr id="5" name="Date Placeholder 4">
            <a:extLst>
              <a:ext uri="{FF2B5EF4-FFF2-40B4-BE49-F238E27FC236}">
                <a16:creationId xmlns="" xmlns:a16="http://schemas.microsoft.com/office/drawing/2014/main" id="{B85E3CDA-FD77-497F-954A-50DB60DF92E5}"/>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 xmlns:a16="http://schemas.microsoft.com/office/drawing/2014/main" id="{21D80962-84D6-4F23-B602-A8276C263BF6}"/>
              </a:ext>
            </a:extLst>
          </p:cNvPr>
          <p:cNvSpPr>
            <a:spLocks noGrp="1"/>
          </p:cNvSpPr>
          <p:nvPr>
            <p:ph type="ftr" sz="quarter" idx="11"/>
          </p:nvPr>
        </p:nvSpPr>
        <p:spPr/>
        <p:txBody>
          <a:bodyPr/>
          <a:lstStyle/>
          <a:p>
            <a:r>
              <a:rPr lang="cs-CZ"/>
              <a:t>Výběrová řízení</a:t>
            </a:r>
            <a:r>
              <a:rPr lang="en-GB"/>
              <a:t> </a:t>
            </a:r>
            <a:r>
              <a:rPr lang="cs-CZ"/>
              <a:t>při zpeněžení majetku v insolvenci</a:t>
            </a:r>
            <a:endParaRPr lang="en-GB" dirty="0"/>
          </a:p>
        </p:txBody>
      </p:sp>
      <p:sp>
        <p:nvSpPr>
          <p:cNvPr id="7" name="Slide Number Placeholder 6">
            <a:extLst>
              <a:ext uri="{FF2B5EF4-FFF2-40B4-BE49-F238E27FC236}">
                <a16:creationId xmlns="" xmlns:a16="http://schemas.microsoft.com/office/drawing/2014/main" id="{15831471-51FC-442F-BCDC-D1F7240D2351}"/>
              </a:ext>
            </a:extLst>
          </p:cNvPr>
          <p:cNvSpPr>
            <a:spLocks noGrp="1"/>
          </p:cNvSpPr>
          <p:nvPr>
            <p:ph type="sldNum" sz="quarter" idx="12"/>
          </p:nvPr>
        </p:nvSpPr>
        <p:spPr/>
        <p:txBody>
          <a:bodyPr/>
          <a:lstStyle/>
          <a:p>
            <a:fld id="{732D387A-F818-4847-82E1-FE2573B5FAB9}" type="slidenum">
              <a:rPr lang="en-GB" smtClean="0"/>
              <a:pPr/>
              <a:t>‹#›</a:t>
            </a:fld>
            <a:endParaRPr lang="en-GB"/>
          </a:p>
        </p:txBody>
      </p:sp>
    </p:spTree>
    <p:extLst>
      <p:ext uri="{BB962C8B-B14F-4D97-AF65-F5344CB8AC3E}">
        <p14:creationId xmlns:p14="http://schemas.microsoft.com/office/powerpoint/2010/main" val="2208671792"/>
      </p:ext>
    </p:extLst>
  </p:cSld>
  <p:clrMapOvr>
    <a:masterClrMapping/>
  </p:clrMapOvr>
  <p:hf sldNum="0"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Gantt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284" y="1234851"/>
            <a:ext cx="9930810" cy="1114386"/>
          </a:xfrm>
        </p:spPr>
        <p:txBody>
          <a:bodyPr>
            <a:normAutofit/>
          </a:bodyPr>
          <a:lstStyle>
            <a:lvl1pPr>
              <a:defRPr sz="2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76107" y="2358734"/>
            <a:ext cx="9341187" cy="4837772"/>
          </a:xfrm>
        </p:spPr>
        <p:txBody>
          <a:bodyPr numCol="2" spcCol="196002">
            <a:normAutofit/>
          </a:bodyPr>
          <a:lstStyle>
            <a:lvl1pPr marL="0" indent="0">
              <a:buNone/>
              <a:defRPr sz="1100">
                <a:solidFill>
                  <a:schemeClr val="tx2"/>
                </a:solidFill>
              </a:defRPr>
            </a:lvl1pPr>
            <a:lvl2pPr marL="497845" indent="0">
              <a:buNone/>
              <a:defRPr sz="1100">
                <a:solidFill>
                  <a:schemeClr val="bg1"/>
                </a:solidFill>
              </a:defRPr>
            </a:lvl2pPr>
            <a:lvl3pPr marL="995690" indent="0">
              <a:buNone/>
              <a:defRPr sz="1000">
                <a:solidFill>
                  <a:schemeClr val="bg1"/>
                </a:solidFill>
              </a:defRPr>
            </a:lvl3pPr>
            <a:lvl4pPr marL="1493535" indent="0">
              <a:buNone/>
              <a:defRPr>
                <a:solidFill>
                  <a:schemeClr val="bg1"/>
                </a:solidFill>
              </a:defRPr>
            </a:lvl4pPr>
            <a:lvl5pPr marL="1991380" indent="0">
              <a:buNone/>
              <a:defRPr>
                <a:solidFill>
                  <a:schemeClr val="bg1"/>
                </a:solidFill>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2D387A-F818-4847-82E1-FE2573B5FAB9}" type="slidenum">
              <a:rPr lang="en-GB" smtClean="0"/>
              <a:t>‹#›</a:t>
            </a:fld>
            <a:endParaRPr lang="en-GB"/>
          </a:p>
        </p:txBody>
      </p:sp>
      <p:sp>
        <p:nvSpPr>
          <p:cNvPr id="15" name="Rectangle 17"/>
          <p:cNvSpPr/>
          <p:nvPr userDrawn="1"/>
        </p:nvSpPr>
        <p:spPr>
          <a:xfrm>
            <a:off x="0" y="-1"/>
            <a:ext cx="10693400" cy="7561264"/>
          </a:xfrm>
          <a:custGeom>
            <a:avLst/>
            <a:gdLst/>
            <a:ahLst/>
            <a:cxnLst/>
            <a:rect l="l" t="t" r="r" b="b"/>
            <a:pathLst>
              <a:path w="9906000" h="6858001">
                <a:moveTo>
                  <a:pt x="165100" y="158751"/>
                </a:moveTo>
                <a:lnTo>
                  <a:pt x="165100" y="6699251"/>
                </a:lnTo>
                <a:lnTo>
                  <a:pt x="9738609" y="6699251"/>
                </a:lnTo>
                <a:lnTo>
                  <a:pt x="9738609" y="158751"/>
                </a:lnTo>
                <a:close/>
                <a:moveTo>
                  <a:pt x="0" y="0"/>
                </a:moveTo>
                <a:lnTo>
                  <a:pt x="165100" y="0"/>
                </a:lnTo>
                <a:lnTo>
                  <a:pt x="165100" y="1"/>
                </a:lnTo>
                <a:lnTo>
                  <a:pt x="9738609" y="1"/>
                </a:lnTo>
                <a:lnTo>
                  <a:pt x="9738609" y="0"/>
                </a:lnTo>
                <a:lnTo>
                  <a:pt x="9903709" y="0"/>
                </a:lnTo>
                <a:lnTo>
                  <a:pt x="9903709" y="1"/>
                </a:lnTo>
                <a:lnTo>
                  <a:pt x="9906000" y="1"/>
                </a:lnTo>
                <a:lnTo>
                  <a:pt x="9906000" y="158751"/>
                </a:lnTo>
                <a:lnTo>
                  <a:pt x="9903709" y="158751"/>
                </a:lnTo>
                <a:lnTo>
                  <a:pt x="9903709" y="6699251"/>
                </a:lnTo>
                <a:lnTo>
                  <a:pt x="9906000" y="6699251"/>
                </a:lnTo>
                <a:lnTo>
                  <a:pt x="9906000" y="6858001"/>
                </a:lnTo>
                <a:lnTo>
                  <a:pt x="9903709" y="6858001"/>
                </a:lnTo>
                <a:lnTo>
                  <a:pt x="9738609" y="6858001"/>
                </a:lnTo>
                <a:lnTo>
                  <a:pt x="165100" y="6858001"/>
                </a:lnTo>
                <a:lnTo>
                  <a:pt x="0" y="6858001"/>
                </a:lnTo>
                <a:lnTo>
                  <a:pt x="0" y="6699251"/>
                </a:lnTo>
                <a:lnTo>
                  <a:pt x="0" y="158751"/>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p:cNvSpPr/>
          <p:nvPr userDrawn="1"/>
        </p:nvSpPr>
        <p:spPr>
          <a:xfrm>
            <a:off x="-111745"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p:cNvSpPr/>
          <p:nvPr userDrawn="1"/>
        </p:nvSpPr>
        <p:spPr>
          <a:xfrm>
            <a:off x="10637617" y="-1"/>
            <a:ext cx="111924" cy="756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Date Placeholder 56"/>
          <p:cNvSpPr>
            <a:spLocks noGrp="1"/>
          </p:cNvSpPr>
          <p:nvPr>
            <p:ph type="dt" sz="half" idx="2"/>
          </p:nvPr>
        </p:nvSpPr>
        <p:spPr>
          <a:xfrm>
            <a:off x="1754555" y="441410"/>
            <a:ext cx="3725812" cy="402567"/>
          </a:xfrm>
          <a:prstGeom prst="rect">
            <a:avLst/>
          </a:prstGeom>
        </p:spPr>
        <p:txBody>
          <a:bodyPr vert="horz" lIns="99569" tIns="49785" rIns="99569" bIns="49785" rtlCol="0" anchor="t" anchorCtr="0"/>
          <a:lstStyle>
            <a:lvl1pPr algn="l">
              <a:defRPr sz="900">
                <a:solidFill>
                  <a:schemeClr val="tx1">
                    <a:tint val="75000"/>
                  </a:schemeClr>
                </a:solidFill>
              </a:defRPr>
            </a:lvl1pPr>
          </a:lstStyle>
          <a:p>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Tree>
    <p:extLst>
      <p:ext uri="{BB962C8B-B14F-4D97-AF65-F5344CB8AC3E}">
        <p14:creationId xmlns:p14="http://schemas.microsoft.com/office/powerpoint/2010/main" val="319786888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96EE769-2B1B-4901-8E11-6A4B82982728}"/>
              </a:ext>
            </a:extLst>
          </p:cNvPr>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57F8EE5-31AA-40DB-B720-FFD6A3F168CD}"/>
              </a:ext>
            </a:extLst>
          </p:cNvPr>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70923AA-091A-4692-A81D-E134EF69876F}"/>
              </a:ext>
            </a:extLst>
          </p:cNvPr>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endParaRPr lang="en-GB" dirty="0"/>
          </a:p>
        </p:txBody>
      </p:sp>
      <p:sp>
        <p:nvSpPr>
          <p:cNvPr id="5" name="Footer Placeholder 4">
            <a:extLst>
              <a:ext uri="{FF2B5EF4-FFF2-40B4-BE49-F238E27FC236}">
                <a16:creationId xmlns="" xmlns:a16="http://schemas.microsoft.com/office/drawing/2014/main" id="{3099CD35-787D-4C9E-A951-21D1789BFE9B}"/>
              </a:ext>
            </a:extLst>
          </p:cNvPr>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r>
              <a:rPr lang="cs-CZ"/>
              <a:t>Výběrová řízení</a:t>
            </a:r>
            <a:r>
              <a:rPr lang="en-GB"/>
              <a:t> </a:t>
            </a:r>
            <a:r>
              <a:rPr lang="cs-CZ"/>
              <a:t>při zpeněžení majetku v insolvenci</a:t>
            </a:r>
            <a:endParaRPr lang="en-GB" dirty="0"/>
          </a:p>
        </p:txBody>
      </p:sp>
      <p:sp>
        <p:nvSpPr>
          <p:cNvPr id="6" name="Slide Number Placeholder 5">
            <a:extLst>
              <a:ext uri="{FF2B5EF4-FFF2-40B4-BE49-F238E27FC236}">
                <a16:creationId xmlns="" xmlns:a16="http://schemas.microsoft.com/office/drawing/2014/main" id="{C66374EE-2C79-4CC2-9E6F-8ABB326BFDB6}"/>
              </a:ext>
            </a:extLst>
          </p:cNvPr>
          <p:cNvSpPr>
            <a:spLocks noGrp="1"/>
          </p:cNvSpPr>
          <p:nvPr>
            <p:ph type="sldNum" sz="quarter" idx="4"/>
          </p:nvPr>
        </p:nvSpPr>
        <p:spPr>
          <a:xfrm>
            <a:off x="7552214" y="7008171"/>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732D387A-F818-4847-82E1-FE2573B5FAB9}" type="slidenum">
              <a:rPr lang="en-GB" smtClean="0"/>
              <a:pPr/>
              <a:t>‹#›</a:t>
            </a:fld>
            <a:endParaRPr lang="en-GB"/>
          </a:p>
        </p:txBody>
      </p:sp>
      <p:sp>
        <p:nvSpPr>
          <p:cNvPr id="7" name="Rectangle 6">
            <a:extLst>
              <a:ext uri="{FF2B5EF4-FFF2-40B4-BE49-F238E27FC236}">
                <a16:creationId xmlns="" xmlns:a16="http://schemas.microsoft.com/office/drawing/2014/main" id="{DB8E80C9-D9BC-4E64-8B5C-267AC7396FF0}"/>
              </a:ext>
            </a:extLst>
          </p:cNvPr>
          <p:cNvSpPr/>
          <p:nvPr userDrawn="1"/>
        </p:nvSpPr>
        <p:spPr>
          <a:xfrm>
            <a:off x="10820665" y="475530"/>
            <a:ext cx="229052" cy="233945"/>
          </a:xfrm>
          <a:prstGeom prst="rect">
            <a:avLst/>
          </a:prstGeom>
          <a:solidFill>
            <a:srgbClr val="12A0DB"/>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8" name="Rectangle 7">
            <a:extLst>
              <a:ext uri="{FF2B5EF4-FFF2-40B4-BE49-F238E27FC236}">
                <a16:creationId xmlns="" xmlns:a16="http://schemas.microsoft.com/office/drawing/2014/main" id="{620C5E97-3946-43AD-8F45-9E3B91471B09}"/>
              </a:ext>
            </a:extLst>
          </p:cNvPr>
          <p:cNvSpPr/>
          <p:nvPr userDrawn="1"/>
        </p:nvSpPr>
        <p:spPr>
          <a:xfrm>
            <a:off x="10820665" y="776714"/>
            <a:ext cx="229052" cy="233945"/>
          </a:xfrm>
          <a:prstGeom prst="rect">
            <a:avLst/>
          </a:prstGeom>
          <a:solidFill>
            <a:srgbClr val="6BB4E5"/>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9" name="Rectangle 8">
            <a:extLst>
              <a:ext uri="{FF2B5EF4-FFF2-40B4-BE49-F238E27FC236}">
                <a16:creationId xmlns="" xmlns:a16="http://schemas.microsoft.com/office/drawing/2014/main" id="{C33B0222-D829-4D48-B5DA-7D317F8EF1B0}"/>
              </a:ext>
            </a:extLst>
          </p:cNvPr>
          <p:cNvSpPr/>
          <p:nvPr userDrawn="1"/>
        </p:nvSpPr>
        <p:spPr>
          <a:xfrm>
            <a:off x="10820665" y="1077898"/>
            <a:ext cx="229052" cy="233945"/>
          </a:xfrm>
          <a:prstGeom prst="rect">
            <a:avLst/>
          </a:prstGeom>
          <a:solidFill>
            <a:srgbClr val="A1CCED"/>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0" name="Rectangle 9">
            <a:extLst>
              <a:ext uri="{FF2B5EF4-FFF2-40B4-BE49-F238E27FC236}">
                <a16:creationId xmlns="" xmlns:a16="http://schemas.microsoft.com/office/drawing/2014/main" id="{28E1F98D-0E6C-4D2D-A0D0-630AADA1D2ED}"/>
              </a:ext>
            </a:extLst>
          </p:cNvPr>
          <p:cNvSpPr/>
          <p:nvPr userDrawn="1"/>
        </p:nvSpPr>
        <p:spPr>
          <a:xfrm>
            <a:off x="10820665" y="1379081"/>
            <a:ext cx="229052" cy="233945"/>
          </a:xfrm>
          <a:prstGeom prst="rect">
            <a:avLst/>
          </a:prstGeom>
          <a:solidFill>
            <a:srgbClr val="D2E4F5"/>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1" name="Rectangle 10">
            <a:extLst>
              <a:ext uri="{FF2B5EF4-FFF2-40B4-BE49-F238E27FC236}">
                <a16:creationId xmlns="" xmlns:a16="http://schemas.microsoft.com/office/drawing/2014/main" id="{EB0EA171-6931-41FD-AEC0-3B64B29ADB91}"/>
              </a:ext>
            </a:extLst>
          </p:cNvPr>
          <p:cNvSpPr/>
          <p:nvPr userDrawn="1"/>
        </p:nvSpPr>
        <p:spPr>
          <a:xfrm>
            <a:off x="10820665" y="2135368"/>
            <a:ext cx="229052" cy="233945"/>
          </a:xfrm>
          <a:prstGeom prst="rect">
            <a:avLst/>
          </a:prstGeom>
          <a:solidFill>
            <a:srgbClr val="92C5EB"/>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2" name="Rectangle 11">
            <a:extLst>
              <a:ext uri="{FF2B5EF4-FFF2-40B4-BE49-F238E27FC236}">
                <a16:creationId xmlns="" xmlns:a16="http://schemas.microsoft.com/office/drawing/2014/main" id="{7DF5F957-2D5E-41D3-9B4B-8D29A04FC3D7}"/>
              </a:ext>
            </a:extLst>
          </p:cNvPr>
          <p:cNvSpPr/>
          <p:nvPr userDrawn="1"/>
        </p:nvSpPr>
        <p:spPr>
          <a:xfrm>
            <a:off x="10820665" y="2436551"/>
            <a:ext cx="229052" cy="233945"/>
          </a:xfrm>
          <a:prstGeom prst="rect">
            <a:avLst/>
          </a:prstGeom>
          <a:solidFill>
            <a:srgbClr val="ABD6F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3" name="Rectangle 12">
            <a:extLst>
              <a:ext uri="{FF2B5EF4-FFF2-40B4-BE49-F238E27FC236}">
                <a16:creationId xmlns="" xmlns:a16="http://schemas.microsoft.com/office/drawing/2014/main" id="{C5216EA7-7399-4B3C-B53F-10E1C7E9B9D8}"/>
              </a:ext>
            </a:extLst>
          </p:cNvPr>
          <p:cNvSpPr/>
          <p:nvPr userDrawn="1"/>
        </p:nvSpPr>
        <p:spPr>
          <a:xfrm>
            <a:off x="10820665" y="2737735"/>
            <a:ext cx="229052" cy="233945"/>
          </a:xfrm>
          <a:prstGeom prst="rect">
            <a:avLst/>
          </a:prstGeom>
          <a:solidFill>
            <a:srgbClr val="C6E3F5"/>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4" name="Rectangle 13">
            <a:extLst>
              <a:ext uri="{FF2B5EF4-FFF2-40B4-BE49-F238E27FC236}">
                <a16:creationId xmlns="" xmlns:a16="http://schemas.microsoft.com/office/drawing/2014/main" id="{7E4C00D6-A2ED-4473-8F28-83BD1F35C4E5}"/>
              </a:ext>
            </a:extLst>
          </p:cNvPr>
          <p:cNvSpPr/>
          <p:nvPr userDrawn="1"/>
        </p:nvSpPr>
        <p:spPr>
          <a:xfrm>
            <a:off x="10820665" y="3038919"/>
            <a:ext cx="229052" cy="233945"/>
          </a:xfrm>
          <a:prstGeom prst="rect">
            <a:avLst/>
          </a:prstGeom>
          <a:solidFill>
            <a:srgbClr val="E3F0F8"/>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5" name="Rectangle 14">
            <a:extLst>
              <a:ext uri="{FF2B5EF4-FFF2-40B4-BE49-F238E27FC236}">
                <a16:creationId xmlns="" xmlns:a16="http://schemas.microsoft.com/office/drawing/2014/main" id="{CC87F947-B8DE-4446-8112-6F6FC006D686}"/>
              </a:ext>
            </a:extLst>
          </p:cNvPr>
          <p:cNvSpPr/>
          <p:nvPr userDrawn="1"/>
        </p:nvSpPr>
        <p:spPr>
          <a:xfrm>
            <a:off x="10820665" y="3735809"/>
            <a:ext cx="229052" cy="233945"/>
          </a:xfrm>
          <a:prstGeom prst="rect">
            <a:avLst/>
          </a:prstGeom>
          <a:solidFill>
            <a:srgbClr val="0074BC"/>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6" name="Rectangle 15">
            <a:extLst>
              <a:ext uri="{FF2B5EF4-FFF2-40B4-BE49-F238E27FC236}">
                <a16:creationId xmlns="" xmlns:a16="http://schemas.microsoft.com/office/drawing/2014/main" id="{F1EE5660-A4A0-4D14-932E-E77819EED683}"/>
              </a:ext>
            </a:extLst>
          </p:cNvPr>
          <p:cNvSpPr/>
          <p:nvPr userDrawn="1"/>
        </p:nvSpPr>
        <p:spPr>
          <a:xfrm>
            <a:off x="10820665" y="4036992"/>
            <a:ext cx="229052" cy="233945"/>
          </a:xfrm>
          <a:prstGeom prst="rect">
            <a:avLst/>
          </a:prstGeom>
          <a:solidFill>
            <a:srgbClr val="5A96D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7" name="Rectangle 16">
            <a:extLst>
              <a:ext uri="{FF2B5EF4-FFF2-40B4-BE49-F238E27FC236}">
                <a16:creationId xmlns="" xmlns:a16="http://schemas.microsoft.com/office/drawing/2014/main" id="{07FEB60B-43ED-4E18-B005-7A7EC756B8D0}"/>
              </a:ext>
            </a:extLst>
          </p:cNvPr>
          <p:cNvSpPr/>
          <p:nvPr userDrawn="1"/>
        </p:nvSpPr>
        <p:spPr>
          <a:xfrm>
            <a:off x="10820665" y="4338176"/>
            <a:ext cx="229052" cy="233945"/>
          </a:xfrm>
          <a:prstGeom prst="rect">
            <a:avLst/>
          </a:prstGeom>
          <a:solidFill>
            <a:srgbClr val="97B7E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8" name="Rectangle 17">
            <a:extLst>
              <a:ext uri="{FF2B5EF4-FFF2-40B4-BE49-F238E27FC236}">
                <a16:creationId xmlns="" xmlns:a16="http://schemas.microsoft.com/office/drawing/2014/main" id="{4D230C28-3200-4383-B018-264E3C679027}"/>
              </a:ext>
            </a:extLst>
          </p:cNvPr>
          <p:cNvSpPr/>
          <p:nvPr userDrawn="1"/>
        </p:nvSpPr>
        <p:spPr>
          <a:xfrm>
            <a:off x="10820665" y="4639360"/>
            <a:ext cx="229052" cy="233945"/>
          </a:xfrm>
          <a:prstGeom prst="rect">
            <a:avLst/>
          </a:prstGeom>
          <a:solidFill>
            <a:srgbClr val="CCDBE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19" name="Rectangle 18">
            <a:extLst>
              <a:ext uri="{FF2B5EF4-FFF2-40B4-BE49-F238E27FC236}">
                <a16:creationId xmlns="" xmlns:a16="http://schemas.microsoft.com/office/drawing/2014/main" id="{5E2E192F-6F53-4C80-90B1-08E894D6997E}"/>
              </a:ext>
            </a:extLst>
          </p:cNvPr>
          <p:cNvSpPr/>
          <p:nvPr userDrawn="1"/>
        </p:nvSpPr>
        <p:spPr>
          <a:xfrm>
            <a:off x="10820665" y="5355637"/>
            <a:ext cx="229052" cy="233945"/>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0" name="Rectangle 19">
            <a:extLst>
              <a:ext uri="{FF2B5EF4-FFF2-40B4-BE49-F238E27FC236}">
                <a16:creationId xmlns="" xmlns:a16="http://schemas.microsoft.com/office/drawing/2014/main" id="{6E326FC7-7B5A-4189-B86C-9CCE54631601}"/>
              </a:ext>
            </a:extLst>
          </p:cNvPr>
          <p:cNvSpPr/>
          <p:nvPr userDrawn="1"/>
        </p:nvSpPr>
        <p:spPr>
          <a:xfrm>
            <a:off x="10820665" y="5656820"/>
            <a:ext cx="229052" cy="233945"/>
          </a:xfrm>
          <a:prstGeom prst="rect">
            <a:avLst/>
          </a:pr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1" name="Rectangle 20">
            <a:extLst>
              <a:ext uri="{FF2B5EF4-FFF2-40B4-BE49-F238E27FC236}">
                <a16:creationId xmlns="" xmlns:a16="http://schemas.microsoft.com/office/drawing/2014/main" id="{BB060D3C-AF5C-4E3B-AED6-5E983178C7A6}"/>
              </a:ext>
            </a:extLst>
          </p:cNvPr>
          <p:cNvSpPr/>
          <p:nvPr userDrawn="1"/>
        </p:nvSpPr>
        <p:spPr>
          <a:xfrm>
            <a:off x="10820665" y="5958004"/>
            <a:ext cx="229052" cy="233945"/>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2" name="Rectangle 21">
            <a:extLst>
              <a:ext uri="{FF2B5EF4-FFF2-40B4-BE49-F238E27FC236}">
                <a16:creationId xmlns="" xmlns:a16="http://schemas.microsoft.com/office/drawing/2014/main" id="{7F50DA4E-91C5-407D-95A6-86B324BBFF0C}"/>
              </a:ext>
            </a:extLst>
          </p:cNvPr>
          <p:cNvSpPr/>
          <p:nvPr userDrawn="1"/>
        </p:nvSpPr>
        <p:spPr>
          <a:xfrm>
            <a:off x="10820665" y="6259188"/>
            <a:ext cx="229052" cy="233945"/>
          </a:xfrm>
          <a:prstGeom prst="rect">
            <a:avLst/>
          </a:prstGeom>
          <a:solidFill>
            <a:srgbClr val="C7C8CA"/>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en-GB"/>
          </a:p>
        </p:txBody>
      </p:sp>
      <p:sp>
        <p:nvSpPr>
          <p:cNvPr id="23" name="TextBox 22">
            <a:extLst>
              <a:ext uri="{FF2B5EF4-FFF2-40B4-BE49-F238E27FC236}">
                <a16:creationId xmlns="" xmlns:a16="http://schemas.microsoft.com/office/drawing/2014/main" id="{004F0888-9E98-4CBA-8D45-CB2AF86B2010}"/>
              </a:ext>
            </a:extLst>
          </p:cNvPr>
          <p:cNvSpPr txBox="1"/>
          <p:nvPr userDrawn="1"/>
        </p:nvSpPr>
        <p:spPr>
          <a:xfrm>
            <a:off x="10716266" y="173250"/>
            <a:ext cx="956098" cy="254431"/>
          </a:xfrm>
          <a:prstGeom prst="rect">
            <a:avLst/>
          </a:prstGeom>
          <a:noFill/>
        </p:spPr>
        <p:txBody>
          <a:bodyPr wrap="none" lIns="99569" tIns="49785" rIns="99569" bIns="49785" rtlCol="0">
            <a:spAutoFit/>
          </a:bodyPr>
          <a:lstStyle/>
          <a:p>
            <a:r>
              <a:rPr lang="en-GB" sz="1000" b="1" dirty="0"/>
              <a:t>CORE</a:t>
            </a:r>
            <a:r>
              <a:rPr lang="en-GB" sz="1000" b="1" baseline="0" dirty="0"/>
              <a:t> BLUE</a:t>
            </a:r>
            <a:endParaRPr lang="en-GB" sz="1000" b="1" dirty="0"/>
          </a:p>
        </p:txBody>
      </p:sp>
      <p:sp>
        <p:nvSpPr>
          <p:cNvPr id="24" name="TextBox 23">
            <a:extLst>
              <a:ext uri="{FF2B5EF4-FFF2-40B4-BE49-F238E27FC236}">
                <a16:creationId xmlns="" xmlns:a16="http://schemas.microsoft.com/office/drawing/2014/main" id="{5F9193EE-213B-4115-96A4-B58C1C8C0D76}"/>
              </a:ext>
            </a:extLst>
          </p:cNvPr>
          <p:cNvSpPr txBox="1"/>
          <p:nvPr userDrawn="1"/>
        </p:nvSpPr>
        <p:spPr>
          <a:xfrm>
            <a:off x="11049717" y="464666"/>
            <a:ext cx="1218990" cy="254431"/>
          </a:xfrm>
          <a:prstGeom prst="rect">
            <a:avLst/>
          </a:prstGeom>
          <a:noFill/>
        </p:spPr>
        <p:txBody>
          <a:bodyPr wrap="none" lIns="99569" tIns="49785" rIns="99569" bIns="49785" rtlCol="0">
            <a:spAutoFit/>
          </a:bodyPr>
          <a:lstStyle/>
          <a:p>
            <a:r>
              <a:rPr lang="en-GB" sz="1000" b="0" dirty="0"/>
              <a:t>RGB:</a:t>
            </a:r>
            <a:r>
              <a:rPr lang="en-GB" sz="1000" b="0" baseline="0" dirty="0"/>
              <a:t> 18,160, 219</a:t>
            </a:r>
            <a:endParaRPr lang="en-GB" sz="1000" b="0" dirty="0"/>
          </a:p>
        </p:txBody>
      </p:sp>
      <p:sp>
        <p:nvSpPr>
          <p:cNvPr id="25" name="TextBox 24">
            <a:extLst>
              <a:ext uri="{FF2B5EF4-FFF2-40B4-BE49-F238E27FC236}">
                <a16:creationId xmlns="" xmlns:a16="http://schemas.microsoft.com/office/drawing/2014/main" id="{C549A213-82E2-470B-A884-613D9D276113}"/>
              </a:ext>
            </a:extLst>
          </p:cNvPr>
          <p:cNvSpPr txBox="1"/>
          <p:nvPr userDrawn="1"/>
        </p:nvSpPr>
        <p:spPr>
          <a:xfrm>
            <a:off x="11049717" y="767021"/>
            <a:ext cx="1324788"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107, 180,</a:t>
            </a:r>
            <a:r>
              <a:rPr lang="en-GB" sz="1000" b="0" baseline="0" dirty="0"/>
              <a:t> 229</a:t>
            </a:r>
            <a:endParaRPr lang="en-GB" sz="1000" b="0" dirty="0"/>
          </a:p>
        </p:txBody>
      </p:sp>
      <p:sp>
        <p:nvSpPr>
          <p:cNvPr id="26" name="TextBox 25">
            <a:extLst>
              <a:ext uri="{FF2B5EF4-FFF2-40B4-BE49-F238E27FC236}">
                <a16:creationId xmlns="" xmlns:a16="http://schemas.microsoft.com/office/drawing/2014/main" id="{90203270-6EBD-4041-857E-CBCCB7C16232}"/>
              </a:ext>
            </a:extLst>
          </p:cNvPr>
          <p:cNvSpPr txBox="1"/>
          <p:nvPr userDrawn="1"/>
        </p:nvSpPr>
        <p:spPr>
          <a:xfrm>
            <a:off x="11049717" y="1068204"/>
            <a:ext cx="1324788"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161, 204, 237</a:t>
            </a:r>
          </a:p>
        </p:txBody>
      </p:sp>
      <p:sp>
        <p:nvSpPr>
          <p:cNvPr id="27" name="TextBox 26">
            <a:extLst>
              <a:ext uri="{FF2B5EF4-FFF2-40B4-BE49-F238E27FC236}">
                <a16:creationId xmlns="" xmlns:a16="http://schemas.microsoft.com/office/drawing/2014/main" id="{F44F9DB3-0D46-48F5-BCA7-DF8D53ED034A}"/>
              </a:ext>
            </a:extLst>
          </p:cNvPr>
          <p:cNvSpPr txBox="1"/>
          <p:nvPr userDrawn="1"/>
        </p:nvSpPr>
        <p:spPr>
          <a:xfrm>
            <a:off x="11049717" y="1368802"/>
            <a:ext cx="1324788"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210, 228, 245</a:t>
            </a:r>
          </a:p>
        </p:txBody>
      </p:sp>
      <p:sp>
        <p:nvSpPr>
          <p:cNvPr id="28" name="TextBox 27">
            <a:extLst>
              <a:ext uri="{FF2B5EF4-FFF2-40B4-BE49-F238E27FC236}">
                <a16:creationId xmlns="" xmlns:a16="http://schemas.microsoft.com/office/drawing/2014/main" id="{4C0AE08C-78CC-4B64-ACF9-70516EA5DFB3}"/>
              </a:ext>
            </a:extLst>
          </p:cNvPr>
          <p:cNvSpPr txBox="1"/>
          <p:nvPr userDrawn="1"/>
        </p:nvSpPr>
        <p:spPr>
          <a:xfrm>
            <a:off x="10716266" y="1823979"/>
            <a:ext cx="970524" cy="254431"/>
          </a:xfrm>
          <a:prstGeom prst="rect">
            <a:avLst/>
          </a:prstGeom>
          <a:noFill/>
        </p:spPr>
        <p:txBody>
          <a:bodyPr wrap="none" lIns="99569" tIns="49785" rIns="99569" bIns="49785" rtlCol="0">
            <a:spAutoFit/>
          </a:bodyPr>
          <a:lstStyle/>
          <a:p>
            <a:r>
              <a:rPr lang="en-GB" sz="1000" b="1" dirty="0"/>
              <a:t>LIGHT</a:t>
            </a:r>
            <a:r>
              <a:rPr lang="en-GB" sz="1000" b="1" baseline="0" dirty="0"/>
              <a:t> BLUE</a:t>
            </a:r>
            <a:endParaRPr lang="en-GB" sz="1000" b="1" dirty="0"/>
          </a:p>
        </p:txBody>
      </p:sp>
      <p:sp>
        <p:nvSpPr>
          <p:cNvPr id="29" name="TextBox 28">
            <a:extLst>
              <a:ext uri="{FF2B5EF4-FFF2-40B4-BE49-F238E27FC236}">
                <a16:creationId xmlns="" xmlns:a16="http://schemas.microsoft.com/office/drawing/2014/main" id="{E5080F8E-82CE-4D51-B3BC-1BE020ACDDA1}"/>
              </a:ext>
            </a:extLst>
          </p:cNvPr>
          <p:cNvSpPr txBox="1"/>
          <p:nvPr userDrawn="1"/>
        </p:nvSpPr>
        <p:spPr>
          <a:xfrm>
            <a:off x="11049717" y="2115395"/>
            <a:ext cx="1254256" cy="254431"/>
          </a:xfrm>
          <a:prstGeom prst="rect">
            <a:avLst/>
          </a:prstGeom>
          <a:noFill/>
        </p:spPr>
        <p:txBody>
          <a:bodyPr wrap="none" lIns="99569" tIns="49785" rIns="99569" bIns="49785" rtlCol="0">
            <a:spAutoFit/>
          </a:bodyPr>
          <a:lstStyle/>
          <a:p>
            <a:r>
              <a:rPr lang="en-GB" sz="1000" b="0"/>
              <a:t>RGB:146,197, </a:t>
            </a:r>
            <a:r>
              <a:rPr lang="en-GB" sz="1000" b="0" dirty="0"/>
              <a:t>235</a:t>
            </a:r>
          </a:p>
        </p:txBody>
      </p:sp>
      <p:sp>
        <p:nvSpPr>
          <p:cNvPr id="30" name="TextBox 29">
            <a:extLst>
              <a:ext uri="{FF2B5EF4-FFF2-40B4-BE49-F238E27FC236}">
                <a16:creationId xmlns="" xmlns:a16="http://schemas.microsoft.com/office/drawing/2014/main" id="{7CD4556D-24CF-47E4-925D-5C9AAA0B5625}"/>
              </a:ext>
            </a:extLst>
          </p:cNvPr>
          <p:cNvSpPr txBox="1"/>
          <p:nvPr userDrawn="1"/>
        </p:nvSpPr>
        <p:spPr>
          <a:xfrm>
            <a:off x="11049717" y="2417750"/>
            <a:ext cx="1324788"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171, 214, 240</a:t>
            </a:r>
          </a:p>
        </p:txBody>
      </p:sp>
      <p:sp>
        <p:nvSpPr>
          <p:cNvPr id="31" name="TextBox 30">
            <a:extLst>
              <a:ext uri="{FF2B5EF4-FFF2-40B4-BE49-F238E27FC236}">
                <a16:creationId xmlns="" xmlns:a16="http://schemas.microsoft.com/office/drawing/2014/main" id="{A72EFA37-95C9-46A2-A660-F6D165C615E6}"/>
              </a:ext>
            </a:extLst>
          </p:cNvPr>
          <p:cNvSpPr txBox="1"/>
          <p:nvPr userDrawn="1"/>
        </p:nvSpPr>
        <p:spPr>
          <a:xfrm>
            <a:off x="11049717" y="2718933"/>
            <a:ext cx="1324788"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198,</a:t>
            </a:r>
            <a:r>
              <a:rPr lang="en-GB" sz="1000" b="0" baseline="0" dirty="0"/>
              <a:t> 227, 245</a:t>
            </a:r>
            <a:endParaRPr lang="en-GB" sz="1000" b="0" dirty="0"/>
          </a:p>
        </p:txBody>
      </p:sp>
      <p:sp>
        <p:nvSpPr>
          <p:cNvPr id="32" name="TextBox 31">
            <a:extLst>
              <a:ext uri="{FF2B5EF4-FFF2-40B4-BE49-F238E27FC236}">
                <a16:creationId xmlns="" xmlns:a16="http://schemas.microsoft.com/office/drawing/2014/main" id="{E2D06746-E1FE-420F-9A9A-EA675FD0D0C1}"/>
              </a:ext>
            </a:extLst>
          </p:cNvPr>
          <p:cNvSpPr txBox="1"/>
          <p:nvPr userDrawn="1"/>
        </p:nvSpPr>
        <p:spPr>
          <a:xfrm>
            <a:off x="11049717" y="3019532"/>
            <a:ext cx="1360054" cy="254431"/>
          </a:xfrm>
          <a:prstGeom prst="rect">
            <a:avLst/>
          </a:prstGeom>
          <a:noFill/>
        </p:spPr>
        <p:txBody>
          <a:bodyPr wrap="none" lIns="99569" tIns="49785" rIns="99569" bIns="49785" rtlCol="0">
            <a:spAutoFit/>
          </a:bodyPr>
          <a:lstStyle/>
          <a:p>
            <a:r>
              <a:rPr lang="en-GB" sz="1000" b="0" dirty="0"/>
              <a:t>RGB: 227, 240, 248 </a:t>
            </a:r>
          </a:p>
        </p:txBody>
      </p:sp>
      <p:sp>
        <p:nvSpPr>
          <p:cNvPr id="33" name="TextBox 32">
            <a:extLst>
              <a:ext uri="{FF2B5EF4-FFF2-40B4-BE49-F238E27FC236}">
                <a16:creationId xmlns="" xmlns:a16="http://schemas.microsoft.com/office/drawing/2014/main" id="{98D685A2-13C6-46E5-A506-1FCC91B0F9DE}"/>
              </a:ext>
            </a:extLst>
          </p:cNvPr>
          <p:cNvSpPr txBox="1"/>
          <p:nvPr userDrawn="1"/>
        </p:nvSpPr>
        <p:spPr>
          <a:xfrm>
            <a:off x="10716266" y="3442636"/>
            <a:ext cx="957700" cy="254431"/>
          </a:xfrm>
          <a:prstGeom prst="rect">
            <a:avLst/>
          </a:prstGeom>
          <a:noFill/>
        </p:spPr>
        <p:txBody>
          <a:bodyPr wrap="none" lIns="99569" tIns="49785" rIns="99569" bIns="49785" rtlCol="0">
            <a:spAutoFit/>
          </a:bodyPr>
          <a:lstStyle/>
          <a:p>
            <a:r>
              <a:rPr lang="en-GB" sz="1000" b="1" dirty="0"/>
              <a:t>DARK</a:t>
            </a:r>
            <a:r>
              <a:rPr lang="en-GB" sz="1000" b="1" baseline="0" dirty="0"/>
              <a:t> BLUE</a:t>
            </a:r>
            <a:endParaRPr lang="en-GB" sz="1000" b="1" dirty="0"/>
          </a:p>
        </p:txBody>
      </p:sp>
      <p:sp>
        <p:nvSpPr>
          <p:cNvPr id="34" name="TextBox 33">
            <a:extLst>
              <a:ext uri="{FF2B5EF4-FFF2-40B4-BE49-F238E27FC236}">
                <a16:creationId xmlns="" xmlns:a16="http://schemas.microsoft.com/office/drawing/2014/main" id="{225E9A38-C62B-437E-BFD7-8AD46CD9290D}"/>
              </a:ext>
            </a:extLst>
          </p:cNvPr>
          <p:cNvSpPr txBox="1"/>
          <p:nvPr userDrawn="1"/>
        </p:nvSpPr>
        <p:spPr>
          <a:xfrm>
            <a:off x="11049717" y="3734052"/>
            <a:ext cx="1183724"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0, 116, 188</a:t>
            </a:r>
          </a:p>
        </p:txBody>
      </p:sp>
      <p:sp>
        <p:nvSpPr>
          <p:cNvPr id="35" name="TextBox 34">
            <a:extLst>
              <a:ext uri="{FF2B5EF4-FFF2-40B4-BE49-F238E27FC236}">
                <a16:creationId xmlns="" xmlns:a16="http://schemas.microsoft.com/office/drawing/2014/main" id="{62ECC57D-0F56-47F5-AEEA-339D848F6AA1}"/>
              </a:ext>
            </a:extLst>
          </p:cNvPr>
          <p:cNvSpPr txBox="1"/>
          <p:nvPr userDrawn="1"/>
        </p:nvSpPr>
        <p:spPr>
          <a:xfrm>
            <a:off x="11049717" y="4036407"/>
            <a:ext cx="1254256" cy="254431"/>
          </a:xfrm>
          <a:prstGeom prst="rect">
            <a:avLst/>
          </a:prstGeom>
          <a:noFill/>
        </p:spPr>
        <p:txBody>
          <a:bodyPr wrap="none" lIns="99569" tIns="49785" rIns="99569" bIns="49785" rtlCol="0">
            <a:spAutoFit/>
          </a:bodyPr>
          <a:lstStyle/>
          <a:p>
            <a:r>
              <a:rPr lang="en-GB" sz="1000" b="0" dirty="0"/>
              <a:t>RGB:</a:t>
            </a:r>
            <a:r>
              <a:rPr lang="en-GB" sz="1000" b="0" baseline="0" dirty="0"/>
              <a:t> </a:t>
            </a:r>
            <a:r>
              <a:rPr lang="en-GB" sz="1000" b="0" dirty="0"/>
              <a:t>90, 150, 208</a:t>
            </a:r>
          </a:p>
        </p:txBody>
      </p:sp>
      <p:sp>
        <p:nvSpPr>
          <p:cNvPr id="36" name="TextBox 35">
            <a:extLst>
              <a:ext uri="{FF2B5EF4-FFF2-40B4-BE49-F238E27FC236}">
                <a16:creationId xmlns="" xmlns:a16="http://schemas.microsoft.com/office/drawing/2014/main" id="{DD91A742-F92C-416C-913B-1DA5E75DFD21}"/>
              </a:ext>
            </a:extLst>
          </p:cNvPr>
          <p:cNvSpPr txBox="1"/>
          <p:nvPr userDrawn="1"/>
        </p:nvSpPr>
        <p:spPr>
          <a:xfrm>
            <a:off x="11049717" y="4337591"/>
            <a:ext cx="1324788" cy="254431"/>
          </a:xfrm>
          <a:prstGeom prst="rect">
            <a:avLst/>
          </a:prstGeom>
          <a:noFill/>
        </p:spPr>
        <p:txBody>
          <a:bodyPr wrap="none" lIns="99569" tIns="49785" rIns="99569" bIns="49785" rtlCol="0">
            <a:spAutoFit/>
          </a:bodyPr>
          <a:lstStyle/>
          <a:p>
            <a:r>
              <a:rPr lang="en-GB" sz="1000" b="0" dirty="0"/>
              <a:t>RGB: 151, 183, 224</a:t>
            </a:r>
          </a:p>
        </p:txBody>
      </p:sp>
      <p:sp>
        <p:nvSpPr>
          <p:cNvPr id="37" name="TextBox 36">
            <a:extLst>
              <a:ext uri="{FF2B5EF4-FFF2-40B4-BE49-F238E27FC236}">
                <a16:creationId xmlns="" xmlns:a16="http://schemas.microsoft.com/office/drawing/2014/main" id="{30FDE582-589E-4B15-AB92-3FB49B5E754D}"/>
              </a:ext>
            </a:extLst>
          </p:cNvPr>
          <p:cNvSpPr txBox="1"/>
          <p:nvPr userDrawn="1"/>
        </p:nvSpPr>
        <p:spPr>
          <a:xfrm>
            <a:off x="11049717" y="4638189"/>
            <a:ext cx="1324788" cy="254431"/>
          </a:xfrm>
          <a:prstGeom prst="rect">
            <a:avLst/>
          </a:prstGeom>
          <a:noFill/>
        </p:spPr>
        <p:txBody>
          <a:bodyPr wrap="none" lIns="99569" tIns="49785" rIns="99569" bIns="49785" rtlCol="0">
            <a:spAutoFit/>
          </a:bodyPr>
          <a:lstStyle/>
          <a:p>
            <a:r>
              <a:rPr lang="en-GB" sz="1000" b="0" dirty="0"/>
              <a:t>RGB: 204, 219, 239</a:t>
            </a:r>
          </a:p>
        </p:txBody>
      </p:sp>
      <p:sp>
        <p:nvSpPr>
          <p:cNvPr id="38" name="TextBox 37">
            <a:extLst>
              <a:ext uri="{FF2B5EF4-FFF2-40B4-BE49-F238E27FC236}">
                <a16:creationId xmlns="" xmlns:a16="http://schemas.microsoft.com/office/drawing/2014/main" id="{B806B740-7DD9-4B86-AA07-2DFD81DF4B75}"/>
              </a:ext>
            </a:extLst>
          </p:cNvPr>
          <p:cNvSpPr txBox="1"/>
          <p:nvPr userDrawn="1"/>
        </p:nvSpPr>
        <p:spPr>
          <a:xfrm>
            <a:off x="10716266" y="5063635"/>
            <a:ext cx="970524" cy="254431"/>
          </a:xfrm>
          <a:prstGeom prst="rect">
            <a:avLst/>
          </a:prstGeom>
          <a:noFill/>
        </p:spPr>
        <p:txBody>
          <a:bodyPr wrap="none" lIns="99569" tIns="49785" rIns="99569" bIns="49785" rtlCol="0">
            <a:spAutoFit/>
          </a:bodyPr>
          <a:lstStyle/>
          <a:p>
            <a:r>
              <a:rPr lang="en-GB" sz="1000" b="1" dirty="0"/>
              <a:t>DARK</a:t>
            </a:r>
            <a:r>
              <a:rPr lang="en-GB" sz="1000" b="1" baseline="0" dirty="0"/>
              <a:t> GREY</a:t>
            </a:r>
            <a:endParaRPr lang="en-GB" sz="1000" b="1" dirty="0"/>
          </a:p>
        </p:txBody>
      </p:sp>
      <p:sp>
        <p:nvSpPr>
          <p:cNvPr id="39" name="TextBox 38">
            <a:extLst>
              <a:ext uri="{FF2B5EF4-FFF2-40B4-BE49-F238E27FC236}">
                <a16:creationId xmlns="" xmlns:a16="http://schemas.microsoft.com/office/drawing/2014/main" id="{EBEA7603-1DA9-4BD2-972C-F15627075CF7}"/>
              </a:ext>
            </a:extLst>
          </p:cNvPr>
          <p:cNvSpPr txBox="1"/>
          <p:nvPr userDrawn="1"/>
        </p:nvSpPr>
        <p:spPr>
          <a:xfrm>
            <a:off x="11049717" y="5355051"/>
            <a:ext cx="1113192" cy="254431"/>
          </a:xfrm>
          <a:prstGeom prst="rect">
            <a:avLst/>
          </a:prstGeom>
          <a:noFill/>
        </p:spPr>
        <p:txBody>
          <a:bodyPr wrap="none" lIns="99569" tIns="49785" rIns="99569" bIns="49785" rtlCol="0">
            <a:spAutoFit/>
          </a:bodyPr>
          <a:lstStyle/>
          <a:p>
            <a:r>
              <a:rPr lang="en-GB" sz="1000" b="0" dirty="0"/>
              <a:t>RGB:</a:t>
            </a:r>
            <a:r>
              <a:rPr lang="en-GB" sz="1000" b="0" baseline="0" dirty="0"/>
              <a:t> 88, 88, 90</a:t>
            </a:r>
            <a:endParaRPr lang="en-GB" sz="1000" b="0" dirty="0"/>
          </a:p>
        </p:txBody>
      </p:sp>
      <p:sp>
        <p:nvSpPr>
          <p:cNvPr id="40" name="TextBox 39">
            <a:extLst>
              <a:ext uri="{FF2B5EF4-FFF2-40B4-BE49-F238E27FC236}">
                <a16:creationId xmlns="" xmlns:a16="http://schemas.microsoft.com/office/drawing/2014/main" id="{EC9B798C-885C-45CA-B8C0-455C1BD45B20}"/>
              </a:ext>
            </a:extLst>
          </p:cNvPr>
          <p:cNvSpPr txBox="1"/>
          <p:nvPr userDrawn="1"/>
        </p:nvSpPr>
        <p:spPr>
          <a:xfrm>
            <a:off x="11049717" y="5657406"/>
            <a:ext cx="1254256" cy="254431"/>
          </a:xfrm>
          <a:prstGeom prst="rect">
            <a:avLst/>
          </a:prstGeom>
          <a:noFill/>
        </p:spPr>
        <p:txBody>
          <a:bodyPr wrap="none" lIns="99569" tIns="49785" rIns="99569" bIns="49785" rtlCol="0">
            <a:spAutoFit/>
          </a:bodyPr>
          <a:lstStyle/>
          <a:p>
            <a:r>
              <a:rPr lang="en-GB" sz="1000" b="0" dirty="0"/>
              <a:t>RGB: 99, 100, 102</a:t>
            </a:r>
          </a:p>
        </p:txBody>
      </p:sp>
      <p:sp>
        <p:nvSpPr>
          <p:cNvPr id="41" name="TextBox 40">
            <a:extLst>
              <a:ext uri="{FF2B5EF4-FFF2-40B4-BE49-F238E27FC236}">
                <a16:creationId xmlns="" xmlns:a16="http://schemas.microsoft.com/office/drawing/2014/main" id="{F8ADB212-C0B5-4243-AA67-B3B53C3D2910}"/>
              </a:ext>
            </a:extLst>
          </p:cNvPr>
          <p:cNvSpPr txBox="1"/>
          <p:nvPr userDrawn="1"/>
        </p:nvSpPr>
        <p:spPr>
          <a:xfrm>
            <a:off x="11049717" y="5958589"/>
            <a:ext cx="1324788" cy="254431"/>
          </a:xfrm>
          <a:prstGeom prst="rect">
            <a:avLst/>
          </a:prstGeom>
          <a:noFill/>
        </p:spPr>
        <p:txBody>
          <a:bodyPr wrap="none" lIns="99569" tIns="49785" rIns="99569" bIns="49785" rtlCol="0">
            <a:spAutoFit/>
          </a:bodyPr>
          <a:lstStyle/>
          <a:p>
            <a:r>
              <a:rPr lang="en-GB" sz="1000" b="0" dirty="0"/>
              <a:t>RGB: 147, 149, 152</a:t>
            </a:r>
          </a:p>
        </p:txBody>
      </p:sp>
      <p:sp>
        <p:nvSpPr>
          <p:cNvPr id="42" name="TextBox 41">
            <a:extLst>
              <a:ext uri="{FF2B5EF4-FFF2-40B4-BE49-F238E27FC236}">
                <a16:creationId xmlns="" xmlns:a16="http://schemas.microsoft.com/office/drawing/2014/main" id="{AD51F29F-62D9-4032-8104-33CAD04F618B}"/>
              </a:ext>
            </a:extLst>
          </p:cNvPr>
          <p:cNvSpPr txBox="1"/>
          <p:nvPr userDrawn="1"/>
        </p:nvSpPr>
        <p:spPr>
          <a:xfrm>
            <a:off x="11049717" y="6259188"/>
            <a:ext cx="1324788" cy="254431"/>
          </a:xfrm>
          <a:prstGeom prst="rect">
            <a:avLst/>
          </a:prstGeom>
          <a:noFill/>
        </p:spPr>
        <p:txBody>
          <a:bodyPr wrap="none" lIns="99569" tIns="49785" rIns="99569" bIns="49785" rtlCol="0">
            <a:spAutoFit/>
          </a:bodyPr>
          <a:lstStyle/>
          <a:p>
            <a:r>
              <a:rPr lang="en-GB" sz="1000" b="0" dirty="0"/>
              <a:t>RGB: 199, 200, 202</a:t>
            </a:r>
          </a:p>
        </p:txBody>
      </p:sp>
    </p:spTree>
    <p:extLst>
      <p:ext uri="{BB962C8B-B14F-4D97-AF65-F5344CB8AC3E}">
        <p14:creationId xmlns:p14="http://schemas.microsoft.com/office/powerpoint/2010/main" val="2965064976"/>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660" r:id="rId18"/>
    <p:sldLayoutId id="2147483661" r:id="rId19"/>
    <p:sldLayoutId id="2147483680" r:id="rId20"/>
    <p:sldLayoutId id="2147483741" r:id="rId21"/>
    <p:sldLayoutId id="2147483662" r:id="rId22"/>
    <p:sldLayoutId id="2147483717" r:id="rId23"/>
    <p:sldLayoutId id="2147483650" r:id="rId24"/>
    <p:sldLayoutId id="2147483681" r:id="rId25"/>
    <p:sldLayoutId id="2147483682" r:id="rId26"/>
    <p:sldLayoutId id="2147483683" r:id="rId27"/>
    <p:sldLayoutId id="2147483684" r:id="rId28"/>
    <p:sldLayoutId id="2147483665" r:id="rId29"/>
    <p:sldLayoutId id="2147483685" r:id="rId30"/>
    <p:sldLayoutId id="2147483686" r:id="rId31"/>
    <p:sldLayoutId id="2147483664" r:id="rId32"/>
    <p:sldLayoutId id="2147483687" r:id="rId33"/>
    <p:sldLayoutId id="2147483688" r:id="rId34"/>
    <p:sldLayoutId id="2147483666" r:id="rId35"/>
    <p:sldLayoutId id="2147483689" r:id="rId36"/>
    <p:sldLayoutId id="2147483690" r:id="rId37"/>
    <p:sldLayoutId id="2147483667" r:id="rId38"/>
    <p:sldLayoutId id="2147483691" r:id="rId39"/>
    <p:sldLayoutId id="2147483692" r:id="rId40"/>
    <p:sldLayoutId id="2147483668" r:id="rId41"/>
    <p:sldLayoutId id="2147483693" r:id="rId42"/>
    <p:sldLayoutId id="2147483694" r:id="rId43"/>
    <p:sldLayoutId id="2147483669" r:id="rId44"/>
    <p:sldLayoutId id="2147483695" r:id="rId45"/>
    <p:sldLayoutId id="2147483696" r:id="rId46"/>
    <p:sldLayoutId id="2147483670" r:id="rId47"/>
    <p:sldLayoutId id="2147483697" r:id="rId48"/>
    <p:sldLayoutId id="2147483698" r:id="rId49"/>
    <p:sldLayoutId id="2147483699" r:id="rId50"/>
    <p:sldLayoutId id="2147483700" r:id="rId51"/>
    <p:sldLayoutId id="2147483651" r:id="rId52"/>
    <p:sldLayoutId id="2147483701" r:id="rId53"/>
    <p:sldLayoutId id="2147483702" r:id="rId54"/>
    <p:sldLayoutId id="2147483673" r:id="rId55"/>
    <p:sldLayoutId id="2147483703" r:id="rId56"/>
    <p:sldLayoutId id="2147483704" r:id="rId57"/>
    <p:sldLayoutId id="2147483674" r:id="rId58"/>
    <p:sldLayoutId id="2147483705" r:id="rId59"/>
    <p:sldLayoutId id="2147483706" r:id="rId60"/>
    <p:sldLayoutId id="2147483718" r:id="rId61"/>
    <p:sldLayoutId id="2147483720" r:id="rId62"/>
    <p:sldLayoutId id="2147483721" r:id="rId63"/>
    <p:sldLayoutId id="2147483675" r:id="rId64"/>
    <p:sldLayoutId id="2147483707" r:id="rId65"/>
    <p:sldLayoutId id="2147483708" r:id="rId66"/>
    <p:sldLayoutId id="2147483676" r:id="rId67"/>
    <p:sldLayoutId id="2147483709" r:id="rId68"/>
    <p:sldLayoutId id="2147483710" r:id="rId69"/>
    <p:sldLayoutId id="2147483737" r:id="rId70"/>
    <p:sldLayoutId id="2147483738" r:id="rId71"/>
    <p:sldLayoutId id="2147483739" r:id="rId72"/>
    <p:sldLayoutId id="2147483677" r:id="rId73"/>
    <p:sldLayoutId id="2147483711" r:id="rId74"/>
    <p:sldLayoutId id="2147483712" r:id="rId75"/>
    <p:sldLayoutId id="2147483742" r:id="rId76"/>
    <p:sldLayoutId id="2147483743" r:id="rId77"/>
    <p:sldLayoutId id="2147483744" r:id="rId78"/>
    <p:sldLayoutId id="2147483745" r:id="rId79"/>
    <p:sldLayoutId id="2147483746" r:id="rId80"/>
    <p:sldLayoutId id="2147483747" r:id="rId81"/>
    <p:sldLayoutId id="2147483678" r:id="rId82"/>
    <p:sldLayoutId id="2147483713" r:id="rId83"/>
    <p:sldLayoutId id="2147483714" r:id="rId84"/>
    <p:sldLayoutId id="2147483679" r:id="rId85"/>
    <p:sldLayoutId id="2147483715" r:id="rId86"/>
    <p:sldLayoutId id="2147483716" r:id="rId87"/>
    <p:sldLayoutId id="2147483734" r:id="rId88"/>
    <p:sldLayoutId id="2147483735" r:id="rId89"/>
    <p:sldLayoutId id="2147483736" r:id="rId90"/>
  </p:sldLayoutIdLst>
  <p:hf sldNum="0" hdr="0"/>
  <p:txStyles>
    <p:titleStyle>
      <a:lvl1pPr algn="l" defTabSz="802020" rtl="0" eaLnBrk="1" latinLnBrk="0" hangingPunct="1">
        <a:lnSpc>
          <a:spcPct val="90000"/>
        </a:lnSpc>
        <a:spcBef>
          <a:spcPct val="0"/>
        </a:spcBef>
        <a:buNone/>
        <a:defRPr sz="385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2.wdp"/><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20.jpeg"/><Relationship Id="rId1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24.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6.png"/><Relationship Id="rId7" Type="http://schemas.openxmlformats.org/officeDocument/2006/relationships/image" Target="../media/image27.png"/><Relationship Id="rId12"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8.png"/><Relationship Id="rId5" Type="http://schemas.openxmlformats.org/officeDocument/2006/relationships/image" Target="../media/image15.jpeg"/><Relationship Id="rId10" Type="http://schemas.openxmlformats.org/officeDocument/2006/relationships/image" Target="../media/image2.png"/><Relationship Id="rId4" Type="http://schemas.microsoft.com/office/2007/relationships/hdphoto" Target="../media/hdphoto9.wdp"/><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png"/><Relationship Id="rId11" Type="http://schemas.openxmlformats.org/officeDocument/2006/relationships/image" Target="../media/image32.png"/><Relationship Id="rId5" Type="http://schemas.openxmlformats.org/officeDocument/2006/relationships/image" Target="../media/image15.jpeg"/><Relationship Id="rId10" Type="http://schemas.openxmlformats.org/officeDocument/2006/relationships/image" Target="../media/image31.png"/><Relationship Id="rId4" Type="http://schemas.microsoft.com/office/2007/relationships/hdphoto" Target="../media/hdphoto9.wdp"/><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007" r="31554"/>
          <a:stretch/>
        </p:blipFill>
        <p:spPr>
          <a:xfrm>
            <a:off x="152401" y="173039"/>
            <a:ext cx="10363200" cy="7223124"/>
          </a:xfrm>
          <a:prstGeom prst="rect">
            <a:avLst/>
          </a:prstGeom>
        </p:spPr>
      </p:pic>
      <p:sp>
        <p:nvSpPr>
          <p:cNvPr id="20" name="Title 19"/>
          <p:cNvSpPr>
            <a:spLocks noGrp="1"/>
          </p:cNvSpPr>
          <p:nvPr>
            <p:ph type="ctrTitle"/>
          </p:nvPr>
        </p:nvSpPr>
        <p:spPr/>
        <p:txBody>
          <a:bodyPr>
            <a:normAutofit/>
          </a:bodyPr>
          <a:lstStyle/>
          <a:p>
            <a:r>
              <a:rPr lang="cs-CZ" dirty="0">
                <a:solidFill>
                  <a:schemeClr val="accent1"/>
                </a:solidFill>
              </a:rPr>
              <a:t>Efektivní zpeněžování </a:t>
            </a:r>
            <a:r>
              <a:rPr lang="cs-CZ" dirty="0">
                <a:solidFill>
                  <a:srgbClr val="FFFFFF"/>
                </a:solidFill>
              </a:rPr>
              <a:t>aktiv v insolvenci</a:t>
            </a:r>
            <a:endParaRPr lang="en-GB" dirty="0">
              <a:solidFill>
                <a:srgbClr val="FFFFFF"/>
              </a:solidFill>
            </a:endParaRPr>
          </a:p>
        </p:txBody>
      </p:sp>
      <p:sp>
        <p:nvSpPr>
          <p:cNvPr id="21" name="Subtitle 20"/>
          <p:cNvSpPr>
            <a:spLocks noGrp="1"/>
          </p:cNvSpPr>
          <p:nvPr>
            <p:ph type="subTitle" idx="1"/>
          </p:nvPr>
        </p:nvSpPr>
        <p:spPr>
          <a:xfrm>
            <a:off x="411285" y="4178083"/>
            <a:ext cx="9870831" cy="2972017"/>
          </a:xfrm>
        </p:spPr>
        <p:txBody>
          <a:bodyPr>
            <a:normAutofit/>
          </a:bodyPr>
          <a:lstStyle/>
          <a:p>
            <a:r>
              <a:rPr lang="cs-CZ" dirty="0">
                <a:solidFill>
                  <a:srgbClr val="FFFFFF"/>
                </a:solidFill>
              </a:rPr>
              <a:t>Právní a obchodní aspekty</a:t>
            </a:r>
          </a:p>
          <a:p>
            <a:endParaRPr lang="cs-CZ" dirty="0"/>
          </a:p>
          <a:p>
            <a:pPr>
              <a:lnSpc>
                <a:spcPts val="1000"/>
              </a:lnSpc>
            </a:pPr>
            <a:r>
              <a:rPr lang="cs-CZ" sz="1400" b="1" dirty="0">
                <a:solidFill>
                  <a:schemeClr val="accent1"/>
                </a:solidFill>
              </a:rPr>
              <a:t>JUDr. Dušan Dvořák</a:t>
            </a:r>
            <a:r>
              <a:rPr lang="cs-CZ" sz="1400" dirty="0">
                <a:solidFill>
                  <a:schemeClr val="accent1"/>
                </a:solidFill>
              </a:rPr>
              <a:t>, advokát, partner DRV Legal, s.r.o.</a:t>
            </a:r>
          </a:p>
          <a:p>
            <a:pPr>
              <a:lnSpc>
                <a:spcPts val="1000"/>
              </a:lnSpc>
            </a:pPr>
            <a:r>
              <a:rPr lang="cs-CZ" sz="1400" b="1" dirty="0">
                <a:solidFill>
                  <a:schemeClr val="accent1"/>
                </a:solidFill>
              </a:rPr>
              <a:t>PhDr. Ing. Zdenka Klapalová</a:t>
            </a:r>
            <a:r>
              <a:rPr lang="cs-CZ" sz="1400" dirty="0">
                <a:solidFill>
                  <a:schemeClr val="accent1"/>
                </a:solidFill>
              </a:rPr>
              <a:t>, CSc. MRICS, jednatelka KF</a:t>
            </a:r>
          </a:p>
          <a:p>
            <a:pPr>
              <a:lnSpc>
                <a:spcPts val="1000"/>
              </a:lnSpc>
            </a:pPr>
            <a:r>
              <a:rPr lang="cs-CZ" sz="1400" b="1" dirty="0">
                <a:solidFill>
                  <a:schemeClr val="accent1"/>
                </a:solidFill>
              </a:rPr>
              <a:t>Ing. Josef Karas, </a:t>
            </a:r>
            <a:r>
              <a:rPr lang="cs-CZ" sz="1400" dirty="0">
                <a:solidFill>
                  <a:schemeClr val="accent1"/>
                </a:solidFill>
              </a:rPr>
              <a:t>Senior Konzultant KF</a:t>
            </a:r>
          </a:p>
          <a:p>
            <a:endParaRPr lang="cs-CZ"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2" name="TextBox 11"/>
          <p:cNvSpPr txBox="1"/>
          <p:nvPr/>
        </p:nvSpPr>
        <p:spPr>
          <a:xfrm>
            <a:off x="8167793" y="189149"/>
            <a:ext cx="220865" cy="1015663"/>
          </a:xfrm>
          <a:prstGeom prst="rect">
            <a:avLst/>
          </a:prstGeom>
          <a:noFill/>
        </p:spPr>
        <p:txBody>
          <a:bodyPr wrap="square" rtlCol="0">
            <a:spAutoFit/>
          </a:bodyPr>
          <a:lstStyle/>
          <a:p>
            <a:r>
              <a:rPr lang="cs-CZ" sz="6000" dirty="0">
                <a:latin typeface="Batang" panose="02030600000101010101" pitchFamily="18" charset="-127"/>
                <a:ea typeface="Batang" panose="02030600000101010101" pitchFamily="18" charset="-127"/>
                <a:cs typeface="Adobe Devanagari" panose="02040503050201020203" pitchFamily="18" charset="0"/>
              </a:rPr>
              <a:t>/</a:t>
            </a:r>
            <a:endParaRPr lang="en-US" sz="4400" dirty="0">
              <a:latin typeface="Batang" panose="02030600000101010101" pitchFamily="18" charset="-127"/>
              <a:ea typeface="Batang" panose="02030600000101010101" pitchFamily="18" charset="-127"/>
              <a:cs typeface="Adobe Devanagari" panose="02040503050201020203"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325913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F6372625-AF4C-4DD2-A628-82F3E27A9641}"/>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 xmlns:a16="http://schemas.microsoft.com/office/drawing/2014/main" id="{5AEC8E26-49F3-4837-BB3B-851DA39C8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30" name="TextBox 29">
            <a:extLst>
              <a:ext uri="{FF2B5EF4-FFF2-40B4-BE49-F238E27FC236}">
                <a16:creationId xmlns="" xmlns:a16="http://schemas.microsoft.com/office/drawing/2014/main" id="{0A0A7EC1-5466-41D7-A20B-4FFCB4FF54EF}"/>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1" name="Picture 30">
            <a:extLst>
              <a:ext uri="{FF2B5EF4-FFF2-40B4-BE49-F238E27FC236}">
                <a16:creationId xmlns="" xmlns:a16="http://schemas.microsoft.com/office/drawing/2014/main" id="{5FEBE756-EBBE-4E23-BCCF-4005C2F73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17" name="Shape 393"/>
          <p:cNvSpPr/>
          <p:nvPr/>
        </p:nvSpPr>
        <p:spPr>
          <a:xfrm>
            <a:off x="2501204" y="3451039"/>
            <a:ext cx="2665588" cy="1059429"/>
          </a:xfrm>
          <a:custGeom>
            <a:avLst/>
            <a:gdLst/>
            <a:ahLst/>
            <a:cxnLst>
              <a:cxn ang="0">
                <a:pos x="wd2" y="hd2"/>
              </a:cxn>
              <a:cxn ang="5400000">
                <a:pos x="wd2" y="hd2"/>
              </a:cxn>
              <a:cxn ang="10800000">
                <a:pos x="wd2" y="hd2"/>
              </a:cxn>
              <a:cxn ang="16200000">
                <a:pos x="wd2" y="hd2"/>
              </a:cxn>
            </a:cxnLst>
            <a:rect l="0" t="0" r="r" b="b"/>
            <a:pathLst>
              <a:path w="21590" h="21600" extrusionOk="0">
                <a:moveTo>
                  <a:pt x="6805" y="15789"/>
                </a:moveTo>
                <a:cubicBezTo>
                  <a:pt x="7631" y="12483"/>
                  <a:pt x="8258" y="11793"/>
                  <a:pt x="9147" y="11793"/>
                </a:cubicBezTo>
                <a:lnTo>
                  <a:pt x="9147" y="11793"/>
                </a:lnTo>
                <a:lnTo>
                  <a:pt x="21590" y="11793"/>
                </a:lnTo>
                <a:lnTo>
                  <a:pt x="21590" y="0"/>
                </a:lnTo>
                <a:lnTo>
                  <a:pt x="9147" y="0"/>
                </a:lnTo>
                <a:cubicBezTo>
                  <a:pt x="7809" y="0"/>
                  <a:pt x="6323" y="1436"/>
                  <a:pt x="5976" y="5706"/>
                </a:cubicBezTo>
                <a:cubicBezTo>
                  <a:pt x="5629" y="9977"/>
                  <a:pt x="6488" y="19614"/>
                  <a:pt x="4002" y="19614"/>
                </a:cubicBezTo>
                <a:lnTo>
                  <a:pt x="346" y="19614"/>
                </a:lnTo>
                <a:cubicBezTo>
                  <a:pt x="267" y="19614"/>
                  <a:pt x="169" y="19751"/>
                  <a:pt x="127" y="19918"/>
                </a:cubicBezTo>
                <a:lnTo>
                  <a:pt x="32" y="20303"/>
                </a:lnTo>
                <a:cubicBezTo>
                  <a:pt x="-10" y="20470"/>
                  <a:pt x="-10" y="20744"/>
                  <a:pt x="32" y="20911"/>
                </a:cubicBezTo>
                <a:lnTo>
                  <a:pt x="127" y="21296"/>
                </a:lnTo>
                <a:cubicBezTo>
                  <a:pt x="169" y="21463"/>
                  <a:pt x="267" y="21600"/>
                  <a:pt x="346" y="21600"/>
                </a:cubicBezTo>
                <a:lnTo>
                  <a:pt x="4002" y="21600"/>
                </a:lnTo>
                <a:lnTo>
                  <a:pt x="4002" y="21600"/>
                </a:lnTo>
                <a:cubicBezTo>
                  <a:pt x="5318" y="21600"/>
                  <a:pt x="5979" y="19095"/>
                  <a:pt x="6805" y="15789"/>
                </a:cubicBezTo>
                <a:close/>
              </a:path>
            </a:pathLst>
          </a:custGeom>
          <a:solidFill>
            <a:srgbClr val="DCDEE0"/>
          </a:solidFill>
          <a:ln w="12700">
            <a:miter lim="400000"/>
          </a:ln>
        </p:spPr>
        <p:txBody>
          <a:bodyPr lIns="28575" tIns="28575" rIns="28575" bIns="28575" anchor="ctr"/>
          <a:lstStyle/>
          <a:p>
            <a:pPr algn="ctr">
              <a:defRPr sz="3200">
                <a:solidFill>
                  <a:srgbClr val="FFFFFF"/>
                </a:solidFill>
                <a:latin typeface="+mn-lt"/>
                <a:ea typeface="+mn-ea"/>
                <a:cs typeface="+mn-cs"/>
                <a:sym typeface="Helvetica Light"/>
              </a:defRPr>
            </a:pPr>
            <a:endParaRPr sz="2400"/>
          </a:p>
        </p:txBody>
      </p:sp>
      <p:sp>
        <p:nvSpPr>
          <p:cNvPr id="18" name="Shape 394"/>
          <p:cNvSpPr/>
          <p:nvPr/>
        </p:nvSpPr>
        <p:spPr>
          <a:xfrm>
            <a:off x="2501204" y="4916800"/>
            <a:ext cx="2665588" cy="1049595"/>
          </a:xfrm>
          <a:custGeom>
            <a:avLst/>
            <a:gdLst/>
            <a:ahLst/>
            <a:cxnLst>
              <a:cxn ang="0">
                <a:pos x="wd2" y="hd2"/>
              </a:cxn>
              <a:cxn ang="5400000">
                <a:pos x="wd2" y="hd2"/>
              </a:cxn>
              <a:cxn ang="10800000">
                <a:pos x="wd2" y="hd2"/>
              </a:cxn>
              <a:cxn ang="16200000">
                <a:pos x="wd2" y="hd2"/>
              </a:cxn>
            </a:cxnLst>
            <a:rect l="0" t="0" r="r" b="b"/>
            <a:pathLst>
              <a:path w="21590" h="21600" extrusionOk="0">
                <a:moveTo>
                  <a:pt x="21590" y="9807"/>
                </a:moveTo>
                <a:lnTo>
                  <a:pt x="9147" y="9807"/>
                </a:lnTo>
                <a:lnTo>
                  <a:pt x="9147" y="9807"/>
                </a:lnTo>
                <a:cubicBezTo>
                  <a:pt x="8258" y="9807"/>
                  <a:pt x="7631" y="9118"/>
                  <a:pt x="6805" y="5812"/>
                </a:cubicBezTo>
                <a:cubicBezTo>
                  <a:pt x="5979" y="2505"/>
                  <a:pt x="5318" y="0"/>
                  <a:pt x="4002" y="0"/>
                </a:cubicBezTo>
                <a:lnTo>
                  <a:pt x="4002" y="0"/>
                </a:lnTo>
                <a:lnTo>
                  <a:pt x="346" y="0"/>
                </a:lnTo>
                <a:cubicBezTo>
                  <a:pt x="267" y="0"/>
                  <a:pt x="169" y="137"/>
                  <a:pt x="127" y="304"/>
                </a:cubicBezTo>
                <a:lnTo>
                  <a:pt x="32" y="689"/>
                </a:lnTo>
                <a:cubicBezTo>
                  <a:pt x="-10" y="857"/>
                  <a:pt x="-10" y="1130"/>
                  <a:pt x="32" y="1297"/>
                </a:cubicBezTo>
                <a:lnTo>
                  <a:pt x="127" y="1682"/>
                </a:lnTo>
                <a:cubicBezTo>
                  <a:pt x="169" y="1849"/>
                  <a:pt x="267" y="1986"/>
                  <a:pt x="346" y="1986"/>
                </a:cubicBezTo>
                <a:lnTo>
                  <a:pt x="4002" y="1986"/>
                </a:lnTo>
                <a:cubicBezTo>
                  <a:pt x="6488" y="1986"/>
                  <a:pt x="5629" y="11624"/>
                  <a:pt x="5976" y="15894"/>
                </a:cubicBezTo>
                <a:cubicBezTo>
                  <a:pt x="6323" y="20164"/>
                  <a:pt x="7809" y="21600"/>
                  <a:pt x="9147" y="21600"/>
                </a:cubicBezTo>
                <a:lnTo>
                  <a:pt x="21590" y="21600"/>
                </a:lnTo>
                <a:cubicBezTo>
                  <a:pt x="21590" y="21600"/>
                  <a:pt x="21590" y="9807"/>
                  <a:pt x="21590" y="9807"/>
                </a:cubicBezTo>
                <a:close/>
              </a:path>
            </a:pathLst>
          </a:custGeom>
          <a:solidFill>
            <a:srgbClr val="DCDEE0"/>
          </a:solidFill>
          <a:ln w="12700">
            <a:miter lim="400000"/>
          </a:ln>
        </p:spPr>
        <p:txBody>
          <a:bodyPr lIns="28575" tIns="28575" rIns="28575" bIns="28575" anchor="ctr"/>
          <a:lstStyle/>
          <a:p>
            <a:pPr algn="ctr">
              <a:defRPr sz="3200">
                <a:solidFill>
                  <a:srgbClr val="FFFFFF"/>
                </a:solidFill>
                <a:latin typeface="+mn-lt"/>
                <a:ea typeface="+mn-ea"/>
                <a:cs typeface="+mn-cs"/>
                <a:sym typeface="Helvetica Light"/>
              </a:defRPr>
            </a:pPr>
            <a:endParaRPr sz="2400"/>
          </a:p>
        </p:txBody>
      </p:sp>
      <p:sp>
        <p:nvSpPr>
          <p:cNvPr id="20" name="Shape 395"/>
          <p:cNvSpPr/>
          <p:nvPr/>
        </p:nvSpPr>
        <p:spPr>
          <a:xfrm>
            <a:off x="2501204" y="4432379"/>
            <a:ext cx="2665588" cy="573764"/>
          </a:xfrm>
          <a:custGeom>
            <a:avLst/>
            <a:gdLst/>
            <a:ahLst/>
            <a:cxnLst>
              <a:cxn ang="0">
                <a:pos x="wd2" y="hd2"/>
              </a:cxn>
              <a:cxn ang="5400000">
                <a:pos x="wd2" y="hd2"/>
              </a:cxn>
              <a:cxn ang="10800000">
                <a:pos x="wd2" y="hd2"/>
              </a:cxn>
              <a:cxn ang="16200000">
                <a:pos x="wd2" y="hd2"/>
              </a:cxn>
            </a:cxnLst>
            <a:rect l="0" t="0" r="r" b="b"/>
            <a:pathLst>
              <a:path w="21590" h="21600" extrusionOk="0">
                <a:moveTo>
                  <a:pt x="9147" y="0"/>
                </a:moveTo>
                <a:cubicBezTo>
                  <a:pt x="8258" y="0"/>
                  <a:pt x="7631" y="632"/>
                  <a:pt x="6805" y="3660"/>
                </a:cubicBezTo>
                <a:cubicBezTo>
                  <a:pt x="5979" y="6687"/>
                  <a:pt x="5318" y="8981"/>
                  <a:pt x="4002" y="8981"/>
                </a:cubicBezTo>
                <a:lnTo>
                  <a:pt x="4002" y="8981"/>
                </a:lnTo>
                <a:lnTo>
                  <a:pt x="346" y="8981"/>
                </a:lnTo>
                <a:cubicBezTo>
                  <a:pt x="267" y="8981"/>
                  <a:pt x="169" y="9107"/>
                  <a:pt x="127" y="9260"/>
                </a:cubicBezTo>
                <a:lnTo>
                  <a:pt x="32" y="9612"/>
                </a:lnTo>
                <a:cubicBezTo>
                  <a:pt x="-10" y="9765"/>
                  <a:pt x="-10" y="10016"/>
                  <a:pt x="32" y="10169"/>
                </a:cubicBezTo>
                <a:lnTo>
                  <a:pt x="127" y="10521"/>
                </a:lnTo>
                <a:cubicBezTo>
                  <a:pt x="169" y="10675"/>
                  <a:pt x="267" y="10800"/>
                  <a:pt x="346" y="10800"/>
                </a:cubicBezTo>
                <a:cubicBezTo>
                  <a:pt x="267" y="10800"/>
                  <a:pt x="169" y="10925"/>
                  <a:pt x="127" y="11078"/>
                </a:cubicBezTo>
                <a:lnTo>
                  <a:pt x="32" y="11431"/>
                </a:lnTo>
                <a:cubicBezTo>
                  <a:pt x="-10" y="11584"/>
                  <a:pt x="-10" y="11835"/>
                  <a:pt x="32" y="11988"/>
                </a:cubicBezTo>
                <a:lnTo>
                  <a:pt x="127" y="12340"/>
                </a:lnTo>
                <a:cubicBezTo>
                  <a:pt x="169" y="12493"/>
                  <a:pt x="267" y="12619"/>
                  <a:pt x="346" y="12619"/>
                </a:cubicBezTo>
                <a:lnTo>
                  <a:pt x="4002" y="12619"/>
                </a:lnTo>
                <a:lnTo>
                  <a:pt x="4002" y="12618"/>
                </a:lnTo>
                <a:cubicBezTo>
                  <a:pt x="5318" y="12618"/>
                  <a:pt x="5979" y="14912"/>
                  <a:pt x="6805" y="17941"/>
                </a:cubicBezTo>
                <a:cubicBezTo>
                  <a:pt x="7631" y="20968"/>
                  <a:pt x="8258" y="21600"/>
                  <a:pt x="9147" y="21600"/>
                </a:cubicBezTo>
                <a:lnTo>
                  <a:pt x="21590" y="21600"/>
                </a:lnTo>
                <a:lnTo>
                  <a:pt x="21590" y="10800"/>
                </a:lnTo>
                <a:lnTo>
                  <a:pt x="21590" y="0"/>
                </a:lnTo>
                <a:cubicBezTo>
                  <a:pt x="21590" y="0"/>
                  <a:pt x="9147" y="0"/>
                  <a:pt x="9147" y="0"/>
                </a:cubicBezTo>
                <a:close/>
              </a:path>
            </a:pathLst>
          </a:custGeom>
          <a:solidFill>
            <a:srgbClr val="DCDEE0"/>
          </a:solidFill>
          <a:ln w="12700">
            <a:miter lim="400000"/>
          </a:ln>
        </p:spPr>
        <p:txBody>
          <a:bodyPr lIns="28575" tIns="28575" rIns="28575" bIns="28575" anchor="ctr"/>
          <a:lstStyle/>
          <a:p>
            <a:pPr algn="ctr">
              <a:defRPr sz="3200">
                <a:solidFill>
                  <a:srgbClr val="FFFFFF"/>
                </a:solidFill>
                <a:latin typeface="+mn-lt"/>
                <a:ea typeface="+mn-ea"/>
                <a:cs typeface="+mn-cs"/>
                <a:sym typeface="Helvetica Light"/>
              </a:defRPr>
            </a:pPr>
            <a:endParaRPr sz="2400"/>
          </a:p>
        </p:txBody>
      </p:sp>
      <p:sp>
        <p:nvSpPr>
          <p:cNvPr id="24" name="Shape 396"/>
          <p:cNvSpPr/>
          <p:nvPr/>
        </p:nvSpPr>
        <p:spPr>
          <a:xfrm>
            <a:off x="673791" y="3689584"/>
            <a:ext cx="1928732" cy="19287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4"/>
                  <a:pt x="16765" y="21600"/>
                  <a:pt x="10800" y="21600"/>
                </a:cubicBezTo>
                <a:cubicBezTo>
                  <a:pt x="4835" y="21600"/>
                  <a:pt x="0" y="16764"/>
                  <a:pt x="0" y="10800"/>
                </a:cubicBezTo>
                <a:cubicBezTo>
                  <a:pt x="0" y="4835"/>
                  <a:pt x="4835" y="0"/>
                  <a:pt x="10800" y="0"/>
                </a:cubicBezTo>
                <a:close/>
              </a:path>
            </a:pathLst>
          </a:custGeom>
          <a:solidFill>
            <a:srgbClr val="595959"/>
          </a:solidFill>
          <a:ln w="12700" cap="flat">
            <a:noFill/>
            <a:miter lim="400000"/>
          </a:ln>
          <a:effectLst/>
        </p:spPr>
        <p:txBody>
          <a:bodyPr wrap="square" lIns="28575" tIns="28575" rIns="28575" bIns="28575" numCol="1" anchor="ctr">
            <a:noAutofit/>
          </a:bodyPr>
          <a:lstStyle/>
          <a:p>
            <a:pPr algn="ctr">
              <a:defRPr sz="3200">
                <a:solidFill>
                  <a:srgbClr val="FFFFFF"/>
                </a:solidFill>
                <a:latin typeface="+mn-lt"/>
                <a:ea typeface="+mn-ea"/>
                <a:cs typeface="+mn-cs"/>
                <a:sym typeface="Helvetica Light"/>
              </a:defRPr>
            </a:pPr>
            <a:endParaRPr sz="2400"/>
          </a:p>
        </p:txBody>
      </p:sp>
      <p:sp>
        <p:nvSpPr>
          <p:cNvPr id="4" name="Title 3"/>
          <p:cNvSpPr>
            <a:spLocks noGrp="1"/>
          </p:cNvSpPr>
          <p:nvPr>
            <p:ph type="title"/>
          </p:nvPr>
        </p:nvSpPr>
        <p:spPr/>
        <p:txBody>
          <a:bodyPr>
            <a:normAutofit/>
          </a:bodyPr>
          <a:lstStyle/>
          <a:p>
            <a:r>
              <a:rPr lang="cs-CZ" dirty="0"/>
              <a:t>Výběrové řízení</a:t>
            </a:r>
            <a:endParaRPr lang="en-GB" dirty="0"/>
          </a:p>
        </p:txBody>
      </p:sp>
      <p:sp>
        <p:nvSpPr>
          <p:cNvPr id="2" name="Text Placeholder 1"/>
          <p:cNvSpPr>
            <a:spLocks noGrp="1"/>
          </p:cNvSpPr>
          <p:nvPr>
            <p:ph type="body" sz="quarter" idx="13"/>
          </p:nvPr>
        </p:nvSpPr>
        <p:spPr/>
        <p:txBody>
          <a:bodyPr/>
          <a:lstStyle/>
          <a:p>
            <a:r>
              <a:rPr lang="sk-SK" dirty="0"/>
              <a:t>Druhy VŘ</a:t>
            </a:r>
            <a:endParaRPr lang="en-US" dirty="0"/>
          </a:p>
        </p:txBody>
      </p:sp>
      <p:sp>
        <p:nvSpPr>
          <p:cNvPr id="10" name="Text Placeholder 16"/>
          <p:cNvSpPr txBox="1">
            <a:spLocks/>
          </p:cNvSpPr>
          <p:nvPr/>
        </p:nvSpPr>
        <p:spPr>
          <a:xfrm>
            <a:off x="5638285" y="3600096"/>
            <a:ext cx="6400078" cy="790658"/>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1400" dirty="0">
                <a:solidFill>
                  <a:schemeClr val="bg1"/>
                </a:solidFill>
              </a:rPr>
              <a:t>VEŘEJNÉ </a:t>
            </a:r>
            <a:r>
              <a:rPr lang="cs-CZ" sz="1400" dirty="0">
                <a:solidFill>
                  <a:srgbClr val="12A0DB"/>
                </a:solidFill>
              </a:rPr>
              <a:t>X</a:t>
            </a:r>
            <a:r>
              <a:rPr lang="cs-CZ" sz="1400" dirty="0">
                <a:solidFill>
                  <a:schemeClr val="bg1"/>
                </a:solidFill>
              </a:rPr>
              <a:t> NEVEŘEJNÉ </a:t>
            </a:r>
          </a:p>
          <a:p>
            <a:pPr marL="300781" lvl="1"/>
            <a:endParaRPr lang="cs-CZ" sz="1400" dirty="0"/>
          </a:p>
          <a:p>
            <a:endParaRPr lang="en-GB" dirty="0">
              <a:solidFill>
                <a:schemeClr val="bg1"/>
              </a:solidFill>
            </a:endParaRPr>
          </a:p>
        </p:txBody>
      </p:sp>
      <p:sp>
        <p:nvSpPr>
          <p:cNvPr id="19" name="Text Placeholder 16"/>
          <p:cNvSpPr txBox="1">
            <a:spLocks/>
          </p:cNvSpPr>
          <p:nvPr/>
        </p:nvSpPr>
        <p:spPr>
          <a:xfrm>
            <a:off x="5638285" y="4554307"/>
            <a:ext cx="6400078" cy="790658"/>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1400" dirty="0">
                <a:solidFill>
                  <a:schemeClr val="bg1"/>
                </a:solidFill>
              </a:rPr>
              <a:t>JEDNOKOLOVÉ </a:t>
            </a:r>
            <a:r>
              <a:rPr lang="cs-CZ" sz="1400" dirty="0">
                <a:solidFill>
                  <a:srgbClr val="12A0DB"/>
                </a:solidFill>
              </a:rPr>
              <a:t>X</a:t>
            </a:r>
            <a:r>
              <a:rPr lang="cs-CZ" sz="1400" dirty="0">
                <a:solidFill>
                  <a:schemeClr val="bg1"/>
                </a:solidFill>
              </a:rPr>
              <a:t> VÍCEKOLOVÉ</a:t>
            </a:r>
          </a:p>
          <a:p>
            <a:endParaRPr lang="en-GB" dirty="0">
              <a:solidFill>
                <a:schemeClr val="bg1"/>
              </a:solidFill>
            </a:endParaRPr>
          </a:p>
        </p:txBody>
      </p:sp>
      <p:sp>
        <p:nvSpPr>
          <p:cNvPr id="16" name="Text Placeholder 16"/>
          <p:cNvSpPr txBox="1">
            <a:spLocks/>
          </p:cNvSpPr>
          <p:nvPr/>
        </p:nvSpPr>
        <p:spPr>
          <a:xfrm>
            <a:off x="5638285" y="5556279"/>
            <a:ext cx="6400078" cy="790658"/>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1400" dirty="0">
                <a:solidFill>
                  <a:schemeClr val="bg1"/>
                </a:solidFill>
              </a:rPr>
              <a:t>S MOŽNOSTÍ FINÁLNÍ PŘÍMÉ LICITACE</a:t>
            </a:r>
            <a:endParaRPr lang="cs-CZ" sz="1400" dirty="0">
              <a:solidFill>
                <a:srgbClr val="12A0DB"/>
              </a:solidFill>
            </a:endParaRPr>
          </a:p>
          <a:p>
            <a:endParaRPr lang="en-GB" dirty="0">
              <a:solidFill>
                <a:schemeClr val="bg1"/>
              </a:solidFill>
            </a:endParaRPr>
          </a:p>
        </p:txBody>
      </p:sp>
      <p:grpSp>
        <p:nvGrpSpPr>
          <p:cNvPr id="26" name="Group 25"/>
          <p:cNvGrpSpPr/>
          <p:nvPr/>
        </p:nvGrpSpPr>
        <p:grpSpPr>
          <a:xfrm>
            <a:off x="4871999" y="5386636"/>
            <a:ext cx="579730" cy="579759"/>
            <a:chOff x="6665521" y="5803926"/>
            <a:chExt cx="579730" cy="579759"/>
          </a:xfrm>
        </p:grpSpPr>
        <p:sp>
          <p:nvSpPr>
            <p:cNvPr id="27" name="Shape 405"/>
            <p:cNvSpPr/>
            <p:nvPr/>
          </p:nvSpPr>
          <p:spPr>
            <a:xfrm>
              <a:off x="6665521" y="5803926"/>
              <a:ext cx="579730" cy="5797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1"/>
            </a:solidFill>
            <a:ln w="12700" cap="flat">
              <a:noFill/>
              <a:miter lim="400000"/>
            </a:ln>
            <a:effectLst/>
          </p:spPr>
          <p:txBody>
            <a:bodyPr wrap="square" lIns="28575" tIns="28575" rIns="28575" bIns="28575" numCol="1" anchor="ctr">
              <a:noAutofit/>
            </a:bodyPr>
            <a:lstStyle/>
            <a:p>
              <a:pPr algn="ctr">
                <a:defRPr sz="3200">
                  <a:solidFill>
                    <a:srgbClr val="FFFFFF"/>
                  </a:solidFill>
                  <a:latin typeface="+mn-lt"/>
                  <a:ea typeface="+mn-ea"/>
                  <a:cs typeface="+mn-cs"/>
                  <a:sym typeface="Helvetica Light"/>
                </a:defRPr>
              </a:pPr>
              <a:endParaRPr sz="2400"/>
            </a:p>
          </p:txBody>
        </p:sp>
        <p:sp>
          <p:nvSpPr>
            <p:cNvPr id="28" name="Shape 4473"/>
            <p:cNvSpPr/>
            <p:nvPr/>
          </p:nvSpPr>
          <p:spPr>
            <a:xfrm>
              <a:off x="6852077" y="5961377"/>
              <a:ext cx="210694" cy="264856"/>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grpSp>
        <p:nvGrpSpPr>
          <p:cNvPr id="38" name="Group 37"/>
          <p:cNvGrpSpPr/>
          <p:nvPr/>
        </p:nvGrpSpPr>
        <p:grpSpPr>
          <a:xfrm>
            <a:off x="4871999" y="4426399"/>
            <a:ext cx="579730" cy="579744"/>
            <a:chOff x="6665521" y="3856137"/>
            <a:chExt cx="579730" cy="579744"/>
          </a:xfrm>
        </p:grpSpPr>
        <p:sp>
          <p:nvSpPr>
            <p:cNvPr id="39" name="Shape 411"/>
            <p:cNvSpPr/>
            <p:nvPr/>
          </p:nvSpPr>
          <p:spPr>
            <a:xfrm>
              <a:off x="6665521" y="3856137"/>
              <a:ext cx="579730" cy="5797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1"/>
            </a:solidFill>
            <a:ln w="12700" cap="flat">
              <a:noFill/>
              <a:miter lim="400000"/>
            </a:ln>
            <a:effectLst/>
          </p:spPr>
          <p:txBody>
            <a:bodyPr wrap="square" lIns="28575" tIns="28575" rIns="28575" bIns="28575" numCol="1" anchor="ctr">
              <a:noAutofit/>
            </a:bodyPr>
            <a:lstStyle/>
            <a:p>
              <a:pPr algn="ctr">
                <a:defRPr sz="3200">
                  <a:solidFill>
                    <a:srgbClr val="FFFFFF"/>
                  </a:solidFill>
                  <a:latin typeface="+mn-lt"/>
                  <a:ea typeface="+mn-ea"/>
                  <a:cs typeface="+mn-cs"/>
                  <a:sym typeface="Helvetica Light"/>
                </a:defRPr>
              </a:pPr>
              <a:endParaRPr sz="2400" dirty="0"/>
            </a:p>
          </p:txBody>
        </p:sp>
        <p:sp>
          <p:nvSpPr>
            <p:cNvPr id="40" name="Shape 2451"/>
            <p:cNvSpPr/>
            <p:nvPr/>
          </p:nvSpPr>
          <p:spPr>
            <a:xfrm>
              <a:off x="6823246" y="4005194"/>
              <a:ext cx="295372" cy="295374"/>
            </a:xfrm>
            <a:custGeom>
              <a:avLst/>
              <a:gdLst/>
              <a:ahLst/>
              <a:cxnLst>
                <a:cxn ang="0">
                  <a:pos x="wd2" y="hd2"/>
                </a:cxn>
                <a:cxn ang="5400000">
                  <a:pos x="wd2" y="hd2"/>
                </a:cxn>
                <a:cxn ang="10800000">
                  <a:pos x="wd2" y="hd2"/>
                </a:cxn>
                <a:cxn ang="16200000">
                  <a:pos x="wd2" y="hd2"/>
                </a:cxn>
              </a:cxnLst>
              <a:rect l="0" t="0" r="r" b="b"/>
              <a:pathLst>
                <a:path w="21600" h="21600" extrusionOk="0">
                  <a:moveTo>
                    <a:pt x="10800" y="16875"/>
                  </a:moveTo>
                  <a:cubicBezTo>
                    <a:pt x="7446" y="16875"/>
                    <a:pt x="4725" y="14154"/>
                    <a:pt x="4725" y="10800"/>
                  </a:cubicBezTo>
                  <a:cubicBezTo>
                    <a:pt x="4725" y="7445"/>
                    <a:pt x="7446" y="4725"/>
                    <a:pt x="10800" y="4725"/>
                  </a:cubicBezTo>
                  <a:cubicBezTo>
                    <a:pt x="14154" y="4725"/>
                    <a:pt x="16875" y="7445"/>
                    <a:pt x="16875" y="10800"/>
                  </a:cubicBezTo>
                  <a:cubicBezTo>
                    <a:pt x="16875" y="14154"/>
                    <a:pt x="14154" y="16875"/>
                    <a:pt x="10800" y="16875"/>
                  </a:cubicBezTo>
                  <a:close/>
                  <a:moveTo>
                    <a:pt x="21600" y="12150"/>
                  </a:moveTo>
                  <a:lnTo>
                    <a:pt x="21600" y="9450"/>
                  </a:lnTo>
                  <a:lnTo>
                    <a:pt x="19462" y="9450"/>
                  </a:lnTo>
                  <a:cubicBezTo>
                    <a:pt x="19364" y="8821"/>
                    <a:pt x="19203" y="8215"/>
                    <a:pt x="18979" y="7637"/>
                  </a:cubicBezTo>
                  <a:lnTo>
                    <a:pt x="20827" y="6569"/>
                  </a:lnTo>
                  <a:lnTo>
                    <a:pt x="19478" y="4231"/>
                  </a:lnTo>
                  <a:lnTo>
                    <a:pt x="17632" y="5297"/>
                  </a:lnTo>
                  <a:cubicBezTo>
                    <a:pt x="17236" y="4809"/>
                    <a:pt x="16793" y="4364"/>
                    <a:pt x="16302" y="3970"/>
                  </a:cubicBezTo>
                  <a:lnTo>
                    <a:pt x="17370" y="2122"/>
                  </a:lnTo>
                  <a:lnTo>
                    <a:pt x="15032" y="773"/>
                  </a:lnTo>
                  <a:lnTo>
                    <a:pt x="13964" y="2622"/>
                  </a:lnTo>
                  <a:cubicBezTo>
                    <a:pt x="13387" y="2398"/>
                    <a:pt x="12780" y="2236"/>
                    <a:pt x="12150" y="2140"/>
                  </a:cubicBezTo>
                  <a:lnTo>
                    <a:pt x="12150" y="0"/>
                  </a:lnTo>
                  <a:lnTo>
                    <a:pt x="9450" y="0"/>
                  </a:lnTo>
                  <a:lnTo>
                    <a:pt x="9450" y="2140"/>
                  </a:lnTo>
                  <a:cubicBezTo>
                    <a:pt x="8823" y="2236"/>
                    <a:pt x="8216" y="2399"/>
                    <a:pt x="7638" y="2622"/>
                  </a:cubicBezTo>
                  <a:lnTo>
                    <a:pt x="6571" y="773"/>
                  </a:lnTo>
                  <a:lnTo>
                    <a:pt x="4231" y="2123"/>
                  </a:lnTo>
                  <a:lnTo>
                    <a:pt x="5297" y="3970"/>
                  </a:lnTo>
                  <a:cubicBezTo>
                    <a:pt x="4809" y="4364"/>
                    <a:pt x="4363" y="4809"/>
                    <a:pt x="3971" y="5297"/>
                  </a:cubicBezTo>
                  <a:lnTo>
                    <a:pt x="2122" y="4231"/>
                  </a:lnTo>
                  <a:lnTo>
                    <a:pt x="772" y="6568"/>
                  </a:lnTo>
                  <a:lnTo>
                    <a:pt x="2623" y="7637"/>
                  </a:lnTo>
                  <a:cubicBezTo>
                    <a:pt x="2399" y="8215"/>
                    <a:pt x="2237" y="8821"/>
                    <a:pt x="2141" y="9450"/>
                  </a:cubicBezTo>
                  <a:lnTo>
                    <a:pt x="0" y="9450"/>
                  </a:lnTo>
                  <a:lnTo>
                    <a:pt x="0" y="12150"/>
                  </a:lnTo>
                  <a:lnTo>
                    <a:pt x="2141" y="12150"/>
                  </a:lnTo>
                  <a:cubicBezTo>
                    <a:pt x="2237" y="12779"/>
                    <a:pt x="2399" y="13386"/>
                    <a:pt x="2623" y="13963"/>
                  </a:cubicBezTo>
                  <a:lnTo>
                    <a:pt x="772" y="15031"/>
                  </a:lnTo>
                  <a:lnTo>
                    <a:pt x="2122" y="17370"/>
                  </a:lnTo>
                  <a:lnTo>
                    <a:pt x="3971" y="16303"/>
                  </a:lnTo>
                  <a:cubicBezTo>
                    <a:pt x="4363" y="16791"/>
                    <a:pt x="4809" y="17236"/>
                    <a:pt x="5297" y="17630"/>
                  </a:cubicBezTo>
                  <a:lnTo>
                    <a:pt x="4231" y="19478"/>
                  </a:lnTo>
                  <a:lnTo>
                    <a:pt x="6571" y="20827"/>
                  </a:lnTo>
                  <a:lnTo>
                    <a:pt x="7639" y="18978"/>
                  </a:lnTo>
                  <a:cubicBezTo>
                    <a:pt x="8216" y="19202"/>
                    <a:pt x="8823" y="19363"/>
                    <a:pt x="9450" y="19460"/>
                  </a:cubicBezTo>
                  <a:lnTo>
                    <a:pt x="9450" y="21600"/>
                  </a:lnTo>
                  <a:lnTo>
                    <a:pt x="12150" y="21600"/>
                  </a:lnTo>
                  <a:lnTo>
                    <a:pt x="12150" y="19460"/>
                  </a:lnTo>
                  <a:cubicBezTo>
                    <a:pt x="12780" y="19363"/>
                    <a:pt x="13387" y="19202"/>
                    <a:pt x="13964" y="18978"/>
                  </a:cubicBezTo>
                  <a:lnTo>
                    <a:pt x="15032" y="20827"/>
                  </a:lnTo>
                  <a:lnTo>
                    <a:pt x="17370" y="19478"/>
                  </a:lnTo>
                  <a:lnTo>
                    <a:pt x="16303" y="17630"/>
                  </a:lnTo>
                  <a:cubicBezTo>
                    <a:pt x="16793" y="17236"/>
                    <a:pt x="17237" y="16791"/>
                    <a:pt x="17632" y="16302"/>
                  </a:cubicBezTo>
                  <a:lnTo>
                    <a:pt x="19478" y="17368"/>
                  </a:lnTo>
                  <a:lnTo>
                    <a:pt x="20827" y="15031"/>
                  </a:lnTo>
                  <a:lnTo>
                    <a:pt x="18979" y="13963"/>
                  </a:lnTo>
                  <a:cubicBezTo>
                    <a:pt x="19204" y="13386"/>
                    <a:pt x="19364" y="12779"/>
                    <a:pt x="19462" y="12150"/>
                  </a:cubicBezTo>
                  <a:lnTo>
                    <a:pt x="21600" y="12150"/>
                  </a:lnTo>
                  <a:cubicBezTo>
                    <a:pt x="21600" y="12150"/>
                    <a:pt x="21600" y="12150"/>
                    <a:pt x="21600" y="12150"/>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grpSp>
        <p:nvGrpSpPr>
          <p:cNvPr id="3" name="Group 2"/>
          <p:cNvGrpSpPr/>
          <p:nvPr/>
        </p:nvGrpSpPr>
        <p:grpSpPr>
          <a:xfrm>
            <a:off x="4871999" y="3451039"/>
            <a:ext cx="579730" cy="579744"/>
            <a:chOff x="4871999" y="3451039"/>
            <a:chExt cx="579730" cy="579744"/>
          </a:xfrm>
        </p:grpSpPr>
        <p:sp>
          <p:nvSpPr>
            <p:cNvPr id="33" name="Shape 411"/>
            <p:cNvSpPr/>
            <p:nvPr/>
          </p:nvSpPr>
          <p:spPr>
            <a:xfrm>
              <a:off x="4871999" y="3451039"/>
              <a:ext cx="579730" cy="5797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1"/>
            </a:solidFill>
            <a:ln w="12700" cap="flat">
              <a:noFill/>
              <a:miter lim="400000"/>
            </a:ln>
            <a:effectLst/>
          </p:spPr>
          <p:txBody>
            <a:bodyPr wrap="square" lIns="28575" tIns="28575" rIns="28575" bIns="28575" numCol="1" anchor="ctr">
              <a:noAutofit/>
            </a:bodyPr>
            <a:lstStyle/>
            <a:p>
              <a:pPr algn="ctr">
                <a:defRPr sz="3200">
                  <a:solidFill>
                    <a:srgbClr val="FFFFFF"/>
                  </a:solidFill>
                  <a:latin typeface="+mn-lt"/>
                  <a:ea typeface="+mn-ea"/>
                  <a:cs typeface="+mn-cs"/>
                  <a:sym typeface="Helvetica Light"/>
                </a:defRPr>
              </a:pPr>
              <a:endParaRPr sz="2400"/>
            </a:p>
          </p:txBody>
        </p:sp>
        <p:sp>
          <p:nvSpPr>
            <p:cNvPr id="56" name="Shape 443"/>
            <p:cNvSpPr/>
            <p:nvPr/>
          </p:nvSpPr>
          <p:spPr>
            <a:xfrm>
              <a:off x="4982423" y="3569544"/>
              <a:ext cx="367218" cy="342734"/>
            </a:xfrm>
            <a:custGeom>
              <a:avLst/>
              <a:gdLst/>
              <a:ahLst/>
              <a:cxnLst>
                <a:cxn ang="0">
                  <a:pos x="wd2" y="hd2"/>
                </a:cxn>
                <a:cxn ang="5400000">
                  <a:pos x="wd2" y="hd2"/>
                </a:cxn>
                <a:cxn ang="10800000">
                  <a:pos x="wd2" y="hd2"/>
                </a:cxn>
                <a:cxn ang="16200000">
                  <a:pos x="wd2" y="hd2"/>
                </a:cxn>
              </a:cxnLst>
              <a:rect l="0" t="0" r="r" b="b"/>
              <a:pathLst>
                <a:path w="21533" h="21600" extrusionOk="0">
                  <a:moveTo>
                    <a:pt x="19357" y="12343"/>
                  </a:moveTo>
                  <a:lnTo>
                    <a:pt x="17854" y="12343"/>
                  </a:lnTo>
                  <a:cubicBezTo>
                    <a:pt x="17102" y="11379"/>
                    <a:pt x="16048" y="10836"/>
                    <a:pt x="14882" y="10800"/>
                  </a:cubicBezTo>
                  <a:cubicBezTo>
                    <a:pt x="15465" y="9896"/>
                    <a:pt x="15790" y="8811"/>
                    <a:pt x="15790" y="7714"/>
                  </a:cubicBezTo>
                  <a:cubicBezTo>
                    <a:pt x="15790" y="7449"/>
                    <a:pt x="15768" y="7184"/>
                    <a:pt x="15734" y="6919"/>
                  </a:cubicBezTo>
                  <a:cubicBezTo>
                    <a:pt x="16216" y="7100"/>
                    <a:pt x="16710" y="7196"/>
                    <a:pt x="17226" y="7196"/>
                  </a:cubicBezTo>
                  <a:cubicBezTo>
                    <a:pt x="18740" y="7196"/>
                    <a:pt x="19906" y="6171"/>
                    <a:pt x="20142" y="6171"/>
                  </a:cubicBezTo>
                  <a:cubicBezTo>
                    <a:pt x="21566" y="6171"/>
                    <a:pt x="21532" y="9450"/>
                    <a:pt x="21532" y="10426"/>
                  </a:cubicBezTo>
                  <a:cubicBezTo>
                    <a:pt x="21532" y="11764"/>
                    <a:pt x="20478" y="12343"/>
                    <a:pt x="19357" y="12343"/>
                  </a:cubicBezTo>
                  <a:close/>
                  <a:moveTo>
                    <a:pt x="17226" y="6171"/>
                  </a:moveTo>
                  <a:cubicBezTo>
                    <a:pt x="15645" y="6171"/>
                    <a:pt x="14355" y="4785"/>
                    <a:pt x="14355" y="3086"/>
                  </a:cubicBezTo>
                  <a:cubicBezTo>
                    <a:pt x="14355" y="1386"/>
                    <a:pt x="15645" y="0"/>
                    <a:pt x="17226" y="0"/>
                  </a:cubicBezTo>
                  <a:cubicBezTo>
                    <a:pt x="18807" y="0"/>
                    <a:pt x="20097" y="1386"/>
                    <a:pt x="20097" y="3086"/>
                  </a:cubicBezTo>
                  <a:cubicBezTo>
                    <a:pt x="20097" y="4785"/>
                    <a:pt x="18807" y="6171"/>
                    <a:pt x="17226" y="6171"/>
                  </a:cubicBezTo>
                  <a:close/>
                  <a:moveTo>
                    <a:pt x="10766" y="12343"/>
                  </a:moveTo>
                  <a:cubicBezTo>
                    <a:pt x="8388" y="12343"/>
                    <a:pt x="6459" y="10270"/>
                    <a:pt x="6459" y="7714"/>
                  </a:cubicBezTo>
                  <a:cubicBezTo>
                    <a:pt x="6459" y="5159"/>
                    <a:pt x="8388" y="3086"/>
                    <a:pt x="10766" y="3086"/>
                  </a:cubicBezTo>
                  <a:cubicBezTo>
                    <a:pt x="13144" y="3086"/>
                    <a:pt x="15073" y="5159"/>
                    <a:pt x="15073" y="7714"/>
                  </a:cubicBezTo>
                  <a:cubicBezTo>
                    <a:pt x="15073" y="10270"/>
                    <a:pt x="13144" y="12343"/>
                    <a:pt x="10766" y="12343"/>
                  </a:cubicBezTo>
                  <a:close/>
                  <a:moveTo>
                    <a:pt x="15667" y="21600"/>
                  </a:moveTo>
                  <a:lnTo>
                    <a:pt x="5865" y="21600"/>
                  </a:lnTo>
                  <a:cubicBezTo>
                    <a:pt x="4071" y="21600"/>
                    <a:pt x="2871" y="20431"/>
                    <a:pt x="2871" y="18478"/>
                  </a:cubicBezTo>
                  <a:cubicBezTo>
                    <a:pt x="2871" y="15754"/>
                    <a:pt x="3465" y="11571"/>
                    <a:pt x="6751" y="11571"/>
                  </a:cubicBezTo>
                  <a:cubicBezTo>
                    <a:pt x="7132" y="11571"/>
                    <a:pt x="8523" y="13247"/>
                    <a:pt x="10766" y="13247"/>
                  </a:cubicBezTo>
                  <a:cubicBezTo>
                    <a:pt x="13009" y="13247"/>
                    <a:pt x="14400" y="11571"/>
                    <a:pt x="14781" y="11571"/>
                  </a:cubicBezTo>
                  <a:cubicBezTo>
                    <a:pt x="18067" y="11571"/>
                    <a:pt x="18661" y="15754"/>
                    <a:pt x="18661" y="18478"/>
                  </a:cubicBezTo>
                  <a:cubicBezTo>
                    <a:pt x="18661" y="20431"/>
                    <a:pt x="17461" y="21600"/>
                    <a:pt x="15667" y="21600"/>
                  </a:cubicBezTo>
                  <a:close/>
                  <a:moveTo>
                    <a:pt x="4306" y="6171"/>
                  </a:moveTo>
                  <a:cubicBezTo>
                    <a:pt x="2725" y="6171"/>
                    <a:pt x="1435" y="4785"/>
                    <a:pt x="1435" y="3086"/>
                  </a:cubicBezTo>
                  <a:cubicBezTo>
                    <a:pt x="1435" y="1386"/>
                    <a:pt x="2725" y="0"/>
                    <a:pt x="4306" y="0"/>
                  </a:cubicBezTo>
                  <a:cubicBezTo>
                    <a:pt x="5887" y="0"/>
                    <a:pt x="7177" y="1386"/>
                    <a:pt x="7177" y="3086"/>
                  </a:cubicBezTo>
                  <a:cubicBezTo>
                    <a:pt x="7177" y="4785"/>
                    <a:pt x="5887" y="6171"/>
                    <a:pt x="4306" y="6171"/>
                  </a:cubicBezTo>
                  <a:close/>
                  <a:moveTo>
                    <a:pt x="3678" y="12343"/>
                  </a:moveTo>
                  <a:lnTo>
                    <a:pt x="2175" y="12343"/>
                  </a:lnTo>
                  <a:cubicBezTo>
                    <a:pt x="1054" y="12343"/>
                    <a:pt x="0" y="11764"/>
                    <a:pt x="0" y="10426"/>
                  </a:cubicBezTo>
                  <a:cubicBezTo>
                    <a:pt x="0" y="9450"/>
                    <a:pt x="-34" y="6171"/>
                    <a:pt x="1390" y="6171"/>
                  </a:cubicBezTo>
                  <a:cubicBezTo>
                    <a:pt x="1626" y="6171"/>
                    <a:pt x="2792" y="7196"/>
                    <a:pt x="4306" y="7196"/>
                  </a:cubicBezTo>
                  <a:cubicBezTo>
                    <a:pt x="4822" y="7196"/>
                    <a:pt x="5316" y="7100"/>
                    <a:pt x="5798" y="6919"/>
                  </a:cubicBezTo>
                  <a:cubicBezTo>
                    <a:pt x="5764" y="7184"/>
                    <a:pt x="5742" y="7449"/>
                    <a:pt x="5742" y="7714"/>
                  </a:cubicBezTo>
                  <a:cubicBezTo>
                    <a:pt x="5742" y="8811"/>
                    <a:pt x="6067" y="9896"/>
                    <a:pt x="6650" y="10800"/>
                  </a:cubicBezTo>
                  <a:cubicBezTo>
                    <a:pt x="5484" y="10836"/>
                    <a:pt x="4430" y="11379"/>
                    <a:pt x="3678" y="12343"/>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a:defRPr sz="3200">
                  <a:solidFill>
                    <a:srgbClr val="FFFFFF"/>
                  </a:solidFill>
                  <a:latin typeface="+mn-lt"/>
                  <a:ea typeface="+mn-ea"/>
                  <a:cs typeface="+mn-cs"/>
                  <a:sym typeface="Helvetica Light"/>
                </a:defRPr>
              </a:pPr>
              <a:endParaRPr sz="2400"/>
            </a:p>
          </p:txBody>
        </p:sp>
      </p:grpSp>
      <p:sp>
        <p:nvSpPr>
          <p:cNvPr id="25" name="Shape 4375"/>
          <p:cNvSpPr/>
          <p:nvPr/>
        </p:nvSpPr>
        <p:spPr>
          <a:xfrm>
            <a:off x="1085709" y="4274575"/>
            <a:ext cx="1104895" cy="712023"/>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35" name="Footer Placeholder 7">
            <a:extLst>
              <a:ext uri="{FF2B5EF4-FFF2-40B4-BE49-F238E27FC236}">
                <a16:creationId xmlns="" xmlns:a16="http://schemas.microsoft.com/office/drawing/2014/main" id="{4B5CD72F-6259-4623-99EA-23F00F93744F}"/>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18611612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4720847D-2132-4A51-BBFB-DF83D7EE2549}"/>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 xmlns:a16="http://schemas.microsoft.com/office/drawing/2014/main" id="{26455C5A-83D8-43CE-939A-9CE49FACF5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5" name="TextBox 24">
            <a:extLst>
              <a:ext uri="{FF2B5EF4-FFF2-40B4-BE49-F238E27FC236}">
                <a16:creationId xmlns="" xmlns:a16="http://schemas.microsoft.com/office/drawing/2014/main" id="{2088EC01-7C16-472C-9B28-23C5A78A4653}"/>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9" name="Picture 28">
            <a:extLst>
              <a:ext uri="{FF2B5EF4-FFF2-40B4-BE49-F238E27FC236}">
                <a16:creationId xmlns="" xmlns:a16="http://schemas.microsoft.com/office/drawing/2014/main" id="{41A281FE-D9A4-4A6D-B128-6700A7660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Základní charakteristika VŘ</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7" name="Text Placeholder 16"/>
          <p:cNvSpPr>
            <a:spLocks noGrp="1"/>
          </p:cNvSpPr>
          <p:nvPr>
            <p:ph type="body" sz="quarter" idx="13"/>
          </p:nvPr>
        </p:nvSpPr>
        <p:spPr>
          <a:xfrm>
            <a:off x="411285" y="3248025"/>
            <a:ext cx="10015250" cy="3484833"/>
          </a:xfrm>
        </p:spPr>
        <p:txBody>
          <a:bodyPr>
            <a:normAutofit/>
          </a:bodyPr>
          <a:lstStyle/>
          <a:p>
            <a:pPr marL="447675" indent="-447675">
              <a:spcAft>
                <a:spcPts val="600"/>
              </a:spcAft>
              <a:buSzPct val="150000"/>
              <a:buBlip>
                <a:blip r:embed="rId4"/>
              </a:buBlip>
            </a:pPr>
            <a:r>
              <a:rPr lang="cs-CZ" sz="1800" dirty="0">
                <a:solidFill>
                  <a:schemeClr val="bg1"/>
                </a:solidFill>
              </a:rPr>
              <a:t>z pohledu insolvenčního zákona jde o </a:t>
            </a:r>
            <a:r>
              <a:rPr lang="cs-CZ" sz="1800" u="sng" dirty="0">
                <a:solidFill>
                  <a:schemeClr val="bg1"/>
                </a:solidFill>
              </a:rPr>
              <a:t>prodej majetku mimo dražbu</a:t>
            </a:r>
            <a:r>
              <a:rPr lang="cs-CZ" sz="1800" dirty="0">
                <a:solidFill>
                  <a:schemeClr val="bg1"/>
                </a:solidFill>
              </a:rPr>
              <a:t> </a:t>
            </a:r>
          </a:p>
          <a:p>
            <a:pPr marL="447675" indent="-447675">
              <a:spcAft>
                <a:spcPts val="600"/>
              </a:spcAft>
              <a:buSzPct val="150000"/>
              <a:buBlip>
                <a:blip r:embed="rId4"/>
              </a:buBlip>
            </a:pPr>
            <a:r>
              <a:rPr lang="cs-CZ" sz="1800" dirty="0">
                <a:solidFill>
                  <a:schemeClr val="bg1"/>
                </a:solidFill>
              </a:rPr>
              <a:t>je specifickou formou </a:t>
            </a:r>
            <a:r>
              <a:rPr lang="cs-CZ" sz="1800" u="sng" dirty="0">
                <a:solidFill>
                  <a:schemeClr val="bg1"/>
                </a:solidFill>
              </a:rPr>
              <a:t>výzvy k podávání nabídek</a:t>
            </a:r>
            <a:r>
              <a:rPr lang="cs-CZ" sz="1800" dirty="0">
                <a:solidFill>
                  <a:schemeClr val="bg1"/>
                </a:solidFill>
              </a:rPr>
              <a:t> (§ 1772 a násl. </a:t>
            </a:r>
            <a:r>
              <a:rPr lang="cs-CZ" sz="1800" dirty="0" err="1">
                <a:solidFill>
                  <a:schemeClr val="bg1"/>
                </a:solidFill>
              </a:rPr>
              <a:t>ObčZ</a:t>
            </a:r>
            <a:r>
              <a:rPr lang="cs-CZ" sz="1800" dirty="0">
                <a:solidFill>
                  <a:schemeClr val="bg1"/>
                </a:solidFill>
              </a:rPr>
              <a:t>)</a:t>
            </a:r>
          </a:p>
          <a:p>
            <a:pPr marL="447675" indent="-447675">
              <a:spcAft>
                <a:spcPts val="600"/>
              </a:spcAft>
              <a:buSzPct val="150000"/>
              <a:buBlip>
                <a:blip r:embed="rId4"/>
              </a:buBlip>
            </a:pPr>
            <a:r>
              <a:rPr lang="cs-CZ" sz="1800" dirty="0">
                <a:solidFill>
                  <a:schemeClr val="bg1"/>
                </a:solidFill>
              </a:rPr>
              <a:t>podmínky výběrového řízení lze stanovit prakticky </a:t>
            </a:r>
            <a:r>
              <a:rPr lang="cs-CZ" sz="1800" u="sng" dirty="0">
                <a:solidFill>
                  <a:schemeClr val="bg1"/>
                </a:solidFill>
              </a:rPr>
              <a:t>libovolně</a:t>
            </a:r>
          </a:p>
          <a:p>
            <a:pPr marL="447675" indent="-447675">
              <a:spcAft>
                <a:spcPts val="600"/>
              </a:spcAft>
              <a:buSzPct val="150000"/>
              <a:buBlip>
                <a:blip r:embed="rId4"/>
              </a:buBlip>
            </a:pPr>
            <a:r>
              <a:rPr lang="cs-CZ" sz="1800" dirty="0">
                <a:solidFill>
                  <a:schemeClr val="bg1"/>
                </a:solidFill>
              </a:rPr>
              <a:t>schvaluje </a:t>
            </a:r>
            <a:r>
              <a:rPr lang="cs-CZ" sz="1800" u="sng" dirty="0">
                <a:solidFill>
                  <a:schemeClr val="bg1"/>
                </a:solidFill>
              </a:rPr>
              <a:t>věřitelský výbor </a:t>
            </a:r>
            <a:r>
              <a:rPr lang="cs-CZ" sz="1800" dirty="0">
                <a:solidFill>
                  <a:schemeClr val="bg1"/>
                </a:solidFill>
              </a:rPr>
              <a:t>a </a:t>
            </a:r>
            <a:r>
              <a:rPr lang="cs-CZ" sz="1800" u="sng" dirty="0">
                <a:solidFill>
                  <a:schemeClr val="bg1"/>
                </a:solidFill>
              </a:rPr>
              <a:t>insolvenční soud </a:t>
            </a:r>
            <a:r>
              <a:rPr lang="cs-CZ" sz="1800" dirty="0">
                <a:solidFill>
                  <a:schemeClr val="bg1"/>
                </a:solidFill>
              </a:rPr>
              <a:t>(který může uložit další podmínky prodeje), nebo stanovuje </a:t>
            </a:r>
            <a:r>
              <a:rPr lang="cs-CZ" sz="1800" u="sng" dirty="0">
                <a:solidFill>
                  <a:schemeClr val="bg1"/>
                </a:solidFill>
              </a:rPr>
              <a:t>zajištěný věřitel svým pokynem </a:t>
            </a:r>
          </a:p>
          <a:p>
            <a:pPr marL="447675" indent="-447675">
              <a:spcAft>
                <a:spcPts val="600"/>
              </a:spcAft>
              <a:buSzPct val="150000"/>
              <a:buBlip>
                <a:blip r:embed="rId4"/>
              </a:buBlip>
            </a:pPr>
            <a:r>
              <a:rPr lang="cs-CZ" sz="1800" dirty="0">
                <a:solidFill>
                  <a:schemeClr val="bg1"/>
                </a:solidFill>
              </a:rPr>
              <a:t>účast možná zpravidla po podepsání podmínek VŘ a uhrazení vratné kauce</a:t>
            </a:r>
          </a:p>
          <a:p>
            <a:pPr marL="285750" indent="-285750">
              <a:buFont typeface="Arial" panose="020B0604020202020204" pitchFamily="34" charset="0"/>
              <a:buChar char="•"/>
            </a:pPr>
            <a:endParaRPr lang="en-GB" sz="1800" dirty="0">
              <a:solidFill>
                <a:schemeClr val="bg1"/>
              </a:solidFill>
            </a:endParaRPr>
          </a:p>
        </p:txBody>
      </p:sp>
      <p:sp>
        <p:nvSpPr>
          <p:cNvPr id="10" name="Footer Placeholder 7">
            <a:extLst>
              <a:ext uri="{FF2B5EF4-FFF2-40B4-BE49-F238E27FC236}">
                <a16:creationId xmlns="" xmlns:a16="http://schemas.microsoft.com/office/drawing/2014/main" id="{F6160CD6-BF28-4B4F-9C3C-0AB959B3D512}"/>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382383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D9B19E5A-7BC4-4761-9913-96C29B76D850}"/>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35D6C48B-A84D-44FE-B97D-4B79F8575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0" name="TextBox 9">
            <a:extLst>
              <a:ext uri="{FF2B5EF4-FFF2-40B4-BE49-F238E27FC236}">
                <a16:creationId xmlns="" xmlns:a16="http://schemas.microsoft.com/office/drawing/2014/main" id="{5E26B4AE-73A1-483F-A9B1-C8B0C3B1479E}"/>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1" name="Picture 10">
            <a:extLst>
              <a:ext uri="{FF2B5EF4-FFF2-40B4-BE49-F238E27FC236}">
                <a16:creationId xmlns="" xmlns:a16="http://schemas.microsoft.com/office/drawing/2014/main" id="{16CF654E-C3E5-42A1-A3B1-8146AFA5B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1225326"/>
            <a:ext cx="9870831" cy="459380"/>
          </a:xfrm>
        </p:spPr>
        <p:txBody>
          <a:bodyPr>
            <a:normAutofit fontScale="90000"/>
          </a:bodyPr>
          <a:lstStyle/>
          <a:p>
            <a:r>
              <a:rPr lang="cs-CZ" dirty="0"/>
              <a:t>Daň z přidané hodnoty (DPH)</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7" name="Text Placeholder 16"/>
          <p:cNvSpPr>
            <a:spLocks noGrp="1"/>
          </p:cNvSpPr>
          <p:nvPr>
            <p:ph type="body" sz="quarter" idx="13"/>
          </p:nvPr>
        </p:nvSpPr>
        <p:spPr>
          <a:xfrm>
            <a:off x="411285" y="1871331"/>
            <a:ext cx="10015250" cy="4861528"/>
          </a:xfrm>
        </p:spPr>
        <p:txBody>
          <a:bodyPr>
            <a:normAutofit lnSpcReduction="10000"/>
          </a:bodyPr>
          <a:lstStyle/>
          <a:p>
            <a:pPr algn="just"/>
            <a:r>
              <a:rPr lang="cs-CZ" sz="1600" i="1" dirty="0"/>
              <a:t>Podle § 108 odst. 7 zákona o DPH </a:t>
            </a:r>
            <a:r>
              <a:rPr lang="cs-CZ" sz="1600" b="1" i="1" u="sng" dirty="0"/>
              <a:t>osoba určená k uskutečnění prodeje </a:t>
            </a:r>
            <a:r>
              <a:rPr lang="cs-CZ" sz="1600" i="1" dirty="0"/>
              <a:t>obchodního majetku plátce, která přijala úplatu za uskutečněný prodej obchodního majetku, </a:t>
            </a:r>
            <a:r>
              <a:rPr lang="cs-CZ" sz="1600" i="1" u="sng" dirty="0"/>
              <a:t>je povinna zaplatit daň na osobní daňový účet plátce</a:t>
            </a:r>
            <a:r>
              <a:rPr lang="cs-CZ" sz="1600" i="1" dirty="0"/>
              <a:t> ve lhůtě pro podání daňového přiznání za zdaňovací období, ve kterém se tento prodej uskutečnil. Současně je povinna oznámit správci daně uskutečnění a výši zdanitelného plnění. </a:t>
            </a:r>
            <a:r>
              <a:rPr lang="cs-CZ" sz="1600" i="1" u="sng" dirty="0"/>
              <a:t>Za zaplacení daně odpovídají plátce a tato osoba společně a nerozdílně</a:t>
            </a:r>
            <a:r>
              <a:rPr lang="cs-CZ" sz="1600" i="1" dirty="0"/>
              <a:t>.</a:t>
            </a:r>
          </a:p>
          <a:p>
            <a:pPr algn="just"/>
            <a:r>
              <a:rPr lang="cs-CZ" sz="1800" b="1" dirty="0"/>
              <a:t>Osoba určená k prodeji </a:t>
            </a:r>
            <a:r>
              <a:rPr lang="cs-CZ" sz="1800" dirty="0">
                <a:solidFill>
                  <a:schemeClr val="bg2"/>
                </a:solidFill>
              </a:rPr>
              <a:t>– exekutor, dražebník, insolvenční správce</a:t>
            </a:r>
          </a:p>
          <a:p>
            <a:pPr algn="just"/>
            <a:r>
              <a:rPr lang="cs-CZ" sz="1800" dirty="0">
                <a:solidFill>
                  <a:schemeClr val="bg2"/>
                </a:solidFill>
              </a:rPr>
              <a:t>Judikatura </a:t>
            </a:r>
            <a:r>
              <a:rPr lang="cs-CZ" sz="1800" i="1" dirty="0">
                <a:solidFill>
                  <a:schemeClr val="bg2"/>
                </a:solidFill>
              </a:rPr>
              <a:t>(</a:t>
            </a:r>
            <a:r>
              <a:rPr lang="cs-CZ" sz="1800" i="1" dirty="0"/>
              <a:t>29 </a:t>
            </a:r>
            <a:r>
              <a:rPr lang="cs-CZ" sz="1800" i="1" dirty="0" err="1"/>
              <a:t>Cdo</a:t>
            </a:r>
            <a:r>
              <a:rPr lang="cs-CZ" sz="1800" i="1" dirty="0"/>
              <a:t> 2102/2013, ÚS odmítl stížnost IV.ÚS 640/16 )</a:t>
            </a:r>
          </a:p>
          <a:p>
            <a:pPr algn="just"/>
            <a:r>
              <a:rPr lang="cs-CZ" sz="1600" b="1" i="1" dirty="0">
                <a:solidFill>
                  <a:schemeClr val="bg2"/>
                </a:solidFill>
              </a:rPr>
              <a:t>Částka odpovídající DPH obsažená v nejvyšším podání (exekuční dražba), zůstává majetkem povinného až do jejího odvedení na osobní daňový účet povinného u FÚ. Je-li před odvedením této částky prohlášen konkurs na majetek povinného, soudní exekutor </a:t>
            </a:r>
            <a:r>
              <a:rPr lang="cs-CZ" sz="1600" b="1" i="1" u="sng" dirty="0">
                <a:solidFill>
                  <a:schemeClr val="bg2"/>
                </a:solidFill>
              </a:rPr>
              <a:t>je povinen ji vydat správci konkursní podstaty. </a:t>
            </a:r>
          </a:p>
          <a:p>
            <a:pPr algn="just"/>
            <a:r>
              <a:rPr lang="cs-CZ" sz="1600" b="1" dirty="0">
                <a:solidFill>
                  <a:schemeClr val="bg2"/>
                </a:solidFill>
              </a:rPr>
              <a:t>V této kauze exekutor odvedl DPH (cca 3mil Kč) finančnímu úřadu, následně musel stejnou částku zaplatit do MP na základě žaloby </a:t>
            </a:r>
            <a:r>
              <a:rPr lang="cs-CZ" sz="1600" b="1" dirty="0" err="1">
                <a:solidFill>
                  <a:schemeClr val="bg2"/>
                </a:solidFill>
              </a:rPr>
              <a:t>ins</a:t>
            </a:r>
            <a:r>
              <a:rPr lang="cs-CZ" sz="1600" b="1" dirty="0">
                <a:solidFill>
                  <a:schemeClr val="bg2"/>
                </a:solidFill>
              </a:rPr>
              <a:t>. správce, protože nevydal celý výtěžek dražby. </a:t>
            </a:r>
            <a:endParaRPr lang="cs-CZ" sz="1800" dirty="0"/>
          </a:p>
          <a:p>
            <a:r>
              <a:rPr lang="cs-CZ" sz="1800" dirty="0"/>
              <a:t>29 </a:t>
            </a:r>
            <a:r>
              <a:rPr lang="cs-CZ" sz="1800" dirty="0" err="1"/>
              <a:t>Cdo</a:t>
            </a:r>
            <a:r>
              <a:rPr lang="cs-CZ" sz="1800" dirty="0"/>
              <a:t> 56/2013 ze 30.11.2015</a:t>
            </a:r>
          </a:p>
          <a:p>
            <a:r>
              <a:rPr lang="cs-CZ" sz="1700" i="1" dirty="0">
                <a:solidFill>
                  <a:schemeClr val="bg2"/>
                </a:solidFill>
              </a:rPr>
              <a:t>Je-li zahájeno insolvenční řízení vůči dlužníku v době, kdy již bylo v exekučním řízení pravomocně rozhodnuto o udělení příklepu, nelze pokračovat v provádění exekuce. </a:t>
            </a:r>
            <a:r>
              <a:rPr lang="cs-CZ" sz="1700" b="1" i="1" dirty="0">
                <a:solidFill>
                  <a:schemeClr val="bg2"/>
                </a:solidFill>
              </a:rPr>
              <a:t>Bude-li v insolvenčním řízení rozhodnuto o úpadku dlužníka, je povinností soudního exekutora rozhodnout o vydání rozdělované podstaty insolvenčnímu správci (celé částky včetně DPH – poznámka).</a:t>
            </a:r>
            <a:endParaRPr lang="cs-CZ" sz="1700" i="1" dirty="0">
              <a:solidFill>
                <a:schemeClr val="bg2"/>
              </a:solidFill>
            </a:endParaRPr>
          </a:p>
        </p:txBody>
      </p:sp>
      <p:sp>
        <p:nvSpPr>
          <p:cNvPr id="13" name="Footer Placeholder 7">
            <a:extLst>
              <a:ext uri="{FF2B5EF4-FFF2-40B4-BE49-F238E27FC236}">
                <a16:creationId xmlns="" xmlns:a16="http://schemas.microsoft.com/office/drawing/2014/main" id="{1E84506D-64A6-43B1-BD26-5E33122EE5DF}"/>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25361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ED94EE52-F1D7-4A55-A760-855E82018259}"/>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 xmlns:a16="http://schemas.microsoft.com/office/drawing/2014/main" id="{DE4766C3-5DAB-4944-97E9-EDA9FAFC3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4" name="TextBox 23">
            <a:extLst>
              <a:ext uri="{FF2B5EF4-FFF2-40B4-BE49-F238E27FC236}">
                <a16:creationId xmlns="" xmlns:a16="http://schemas.microsoft.com/office/drawing/2014/main" id="{BF8C59BA-E0C4-44EB-A4EA-84DB6CD83174}"/>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5" name="Picture 24">
            <a:extLst>
              <a:ext uri="{FF2B5EF4-FFF2-40B4-BE49-F238E27FC236}">
                <a16:creationId xmlns="" xmlns:a16="http://schemas.microsoft.com/office/drawing/2014/main" id="{D2FA187C-2096-443A-9CA9-B15341C32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1225326"/>
            <a:ext cx="9870831" cy="459380"/>
          </a:xfrm>
        </p:spPr>
        <p:txBody>
          <a:bodyPr>
            <a:normAutofit fontScale="90000"/>
          </a:bodyPr>
          <a:lstStyle/>
          <a:p>
            <a:r>
              <a:rPr lang="cs-CZ" dirty="0"/>
              <a:t>Daň z přidané hodnoty (DPH)</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7" name="Text Placeholder 16"/>
          <p:cNvSpPr>
            <a:spLocks noGrp="1"/>
          </p:cNvSpPr>
          <p:nvPr>
            <p:ph type="body" sz="quarter" idx="13"/>
          </p:nvPr>
        </p:nvSpPr>
        <p:spPr>
          <a:xfrm>
            <a:off x="561719" y="2066055"/>
            <a:ext cx="9864816" cy="4666803"/>
          </a:xfrm>
        </p:spPr>
        <p:txBody>
          <a:bodyPr>
            <a:normAutofit/>
          </a:bodyPr>
          <a:lstStyle/>
          <a:p>
            <a:r>
              <a:rPr lang="cs-CZ" sz="1600" b="1" dirty="0"/>
              <a:t>4 VSPH 536/2018-B-48 </a:t>
            </a:r>
            <a:r>
              <a:rPr lang="cs-CZ" sz="1600" dirty="0">
                <a:solidFill>
                  <a:schemeClr val="bg2"/>
                </a:solidFill>
              </a:rPr>
              <a:t>(kauza dlužníka Městské vily Libuš, a.s.) – </a:t>
            </a:r>
            <a:r>
              <a:rPr lang="cs-CZ" sz="1600" i="1" dirty="0">
                <a:solidFill>
                  <a:schemeClr val="bg2"/>
                </a:solidFill>
              </a:rPr>
              <a:t>rozhodnutí (29 </a:t>
            </a:r>
            <a:r>
              <a:rPr lang="cs-CZ" sz="1600" i="1" dirty="0" err="1">
                <a:solidFill>
                  <a:schemeClr val="bg2"/>
                </a:solidFill>
              </a:rPr>
              <a:t>Cdo</a:t>
            </a:r>
            <a:r>
              <a:rPr lang="cs-CZ" sz="1600" i="1" dirty="0">
                <a:solidFill>
                  <a:schemeClr val="bg2"/>
                </a:solidFill>
              </a:rPr>
              <a:t> 2102/2013) se zcela uplatní také v poměrech insolvenčního řízení. Exekutor nebyl oprávněn odvést DPH správci daně – z dražby před zahájením </a:t>
            </a:r>
            <a:r>
              <a:rPr lang="cs-CZ" sz="1600" i="1" dirty="0" err="1">
                <a:solidFill>
                  <a:schemeClr val="bg2"/>
                </a:solidFill>
              </a:rPr>
              <a:t>ins</a:t>
            </a:r>
            <a:r>
              <a:rPr lang="cs-CZ" sz="1600" i="1" dirty="0">
                <a:solidFill>
                  <a:schemeClr val="bg2"/>
                </a:solidFill>
              </a:rPr>
              <a:t>. řízení</a:t>
            </a:r>
          </a:p>
          <a:p>
            <a:r>
              <a:rPr lang="cs-CZ" sz="1600" b="1" dirty="0"/>
              <a:t>29 </a:t>
            </a:r>
            <a:r>
              <a:rPr lang="cs-CZ" sz="1600" b="1" dirty="0" err="1"/>
              <a:t>Cdo</a:t>
            </a:r>
            <a:r>
              <a:rPr lang="cs-CZ" sz="1600" b="1" dirty="0"/>
              <a:t> 56/2013 </a:t>
            </a:r>
            <a:r>
              <a:rPr lang="cs-CZ" sz="1600" dirty="0">
                <a:solidFill>
                  <a:schemeClr val="bg2"/>
                </a:solidFill>
              </a:rPr>
              <a:t>- </a:t>
            </a:r>
            <a:r>
              <a:rPr lang="cs-CZ" sz="1600" i="1" dirty="0">
                <a:solidFill>
                  <a:schemeClr val="bg2"/>
                </a:solidFill>
              </a:rPr>
              <a:t>v režimu insolvenčního zákona se </a:t>
            </a:r>
            <a:r>
              <a:rPr lang="cs-CZ" sz="1600" i="1" u="sng" dirty="0">
                <a:solidFill>
                  <a:schemeClr val="bg2"/>
                </a:solidFill>
              </a:rPr>
              <a:t>nepochybně prosadí závěry,</a:t>
            </a:r>
            <a:r>
              <a:rPr lang="cs-CZ" sz="1600" i="1" dirty="0">
                <a:solidFill>
                  <a:schemeClr val="bg2"/>
                </a:solidFill>
              </a:rPr>
              <a:t> které Nejvyšší soud k otázce vzájemného vztahu mezi úpadkovou úpravou a právními předpisy regulujícími oblast správy daní zformuloval – IZ má povahu zákona speciálního </a:t>
            </a:r>
          </a:p>
          <a:p>
            <a:pPr>
              <a:spcAft>
                <a:spcPts val="1200"/>
              </a:spcAft>
            </a:pPr>
            <a:r>
              <a:rPr lang="cs-CZ" sz="1800" b="1" u="sng" dirty="0"/>
              <a:t>Závěry:</a:t>
            </a:r>
          </a:p>
          <a:p>
            <a:pPr marL="357188" indent="-357188">
              <a:buSzPct val="150000"/>
              <a:buBlip>
                <a:blip r:embed="rId4"/>
              </a:buBlip>
            </a:pPr>
            <a:r>
              <a:rPr lang="cs-CZ" sz="1600" dirty="0">
                <a:solidFill>
                  <a:schemeClr val="bg2"/>
                </a:solidFill>
              </a:rPr>
              <a:t>DPH je součást výtěžku, exekutor musí dát přednost IZ před § 108 zákona o DPH – z logiky věci pak nemůže ani ručit vůči FU</a:t>
            </a:r>
          </a:p>
          <a:p>
            <a:pPr marL="357188" indent="-357188">
              <a:buSzPct val="150000"/>
              <a:buBlip>
                <a:blip r:embed="rId4"/>
              </a:buBlip>
            </a:pPr>
            <a:r>
              <a:rPr lang="cs-CZ" sz="1600" dirty="0">
                <a:solidFill>
                  <a:schemeClr val="bg2"/>
                </a:solidFill>
              </a:rPr>
              <a:t>Pokud režim předání i DPH platí pro dražbu před zahájením IŘ, tím více to nutně platí pro exekuční dražbu (i veřejnou dražbu) jako způsob zpeněžení v rámci IŘ – tedy exekutor/dražebník musí předat celý výtěžek včetně DPH (často se tak ale neděje)</a:t>
            </a:r>
          </a:p>
          <a:p>
            <a:pPr marL="357188" indent="-357188">
              <a:buSzPct val="150000"/>
              <a:buBlip>
                <a:blip r:embed="rId4"/>
              </a:buBlip>
            </a:pPr>
            <a:r>
              <a:rPr lang="cs-CZ" sz="1600" dirty="0">
                <a:solidFill>
                  <a:schemeClr val="bg2"/>
                </a:solidFill>
              </a:rPr>
              <a:t>Osobou určenou k prodeji dle § 108 zákona o DPH je insolvenční správce (nikoli exekutor či dražebník) – to je jediný výklad v souladu s judikaturou NS</a:t>
            </a:r>
          </a:p>
          <a:p>
            <a:pPr marL="357188" indent="-357188">
              <a:buSzPct val="150000"/>
              <a:buBlip>
                <a:blip r:embed="rId4"/>
              </a:buBlip>
            </a:pPr>
            <a:r>
              <a:rPr lang="cs-CZ" sz="1600" dirty="0">
                <a:solidFill>
                  <a:schemeClr val="bg2"/>
                </a:solidFill>
              </a:rPr>
              <a:t>Pokud dražebník nebo exekutor odvedli DPH na účet FÚ, dluží majetkové podstatě tuto částku – IS by měl logicky žalovat (lépe ale předem vyjasnit ve smlouvě)</a:t>
            </a:r>
          </a:p>
        </p:txBody>
      </p:sp>
      <p:sp>
        <p:nvSpPr>
          <p:cNvPr id="10" name="Footer Placeholder 7">
            <a:extLst>
              <a:ext uri="{FF2B5EF4-FFF2-40B4-BE49-F238E27FC236}">
                <a16:creationId xmlns="" xmlns:a16="http://schemas.microsoft.com/office/drawing/2014/main" id="{575402D5-D4BD-4654-832D-8AEAA2B4F769}"/>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95748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34" r="49590"/>
          <a:stretch/>
        </p:blipFill>
        <p:spPr>
          <a:xfrm>
            <a:off x="178224" y="194305"/>
            <a:ext cx="10350075" cy="7223124"/>
          </a:xfrm>
          <a:prstGeom prst="rect">
            <a:avLst/>
          </a:prstGeom>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186" b="1186"/>
          <a:stretch>
            <a:fillRect/>
          </a:stretch>
        </p:blipFill>
        <p:spPr>
          <a:xfrm>
            <a:off x="178225" y="-8013215"/>
            <a:ext cx="10345522" cy="7212954"/>
          </a:xfrm>
        </p:spPr>
      </p:pic>
      <p:sp>
        <p:nvSpPr>
          <p:cNvPr id="13" name="Title 12"/>
          <p:cNvSpPr>
            <a:spLocks noGrp="1"/>
          </p:cNvSpPr>
          <p:nvPr>
            <p:ph type="title"/>
          </p:nvPr>
        </p:nvSpPr>
        <p:spPr/>
        <p:txBody>
          <a:bodyPr/>
          <a:lstStyle/>
          <a:p>
            <a:r>
              <a:rPr lang="cs-CZ" dirty="0">
                <a:solidFill>
                  <a:schemeClr val="accent1"/>
                </a:solidFill>
              </a:rPr>
              <a:t>Porovnání</a:t>
            </a:r>
            <a:r>
              <a:rPr lang="cs-CZ" dirty="0"/>
              <a:t> </a:t>
            </a:r>
            <a:r>
              <a:rPr lang="cs-CZ" dirty="0">
                <a:solidFill>
                  <a:srgbClr val="FFFFFF"/>
                </a:solidFill>
              </a:rPr>
              <a:t>způsobů zpeněžení </a:t>
            </a:r>
            <a:endParaRPr lang="en-GB" dirty="0">
              <a:solidFill>
                <a:srgbClr val="FFFFFF"/>
              </a:solidFill>
            </a:endParaRPr>
          </a:p>
        </p:txBody>
      </p:sp>
      <p:sp>
        <p:nvSpPr>
          <p:cNvPr id="17" name="Text Placeholder 16"/>
          <p:cNvSpPr>
            <a:spLocks noGrp="1"/>
          </p:cNvSpPr>
          <p:nvPr>
            <p:ph type="body" sz="quarter" idx="13"/>
          </p:nvPr>
        </p:nvSpPr>
        <p:spPr/>
        <p:txBody>
          <a:bodyPr/>
          <a:lstStyle/>
          <a:p>
            <a:pPr marL="342900" indent="-342900">
              <a:buFont typeface="+mj-lt"/>
              <a:buAutoNum type="arabicParenR"/>
            </a:pPr>
            <a:r>
              <a:rPr lang="cs-CZ" dirty="0"/>
              <a:t>Flexibilita prodejce </a:t>
            </a:r>
          </a:p>
          <a:p>
            <a:pPr marL="342900" indent="-342900">
              <a:buFont typeface="+mj-lt"/>
              <a:buAutoNum type="arabicParenR"/>
            </a:pPr>
            <a:r>
              <a:rPr lang="cs-CZ" dirty="0"/>
              <a:t>Náklady při neúspěšném prodeji</a:t>
            </a:r>
          </a:p>
          <a:p>
            <a:pPr marL="342900" indent="-342900">
              <a:buFont typeface="+mj-lt"/>
              <a:buAutoNum type="arabicParenR"/>
            </a:pPr>
            <a:r>
              <a:rPr lang="cs-CZ" dirty="0"/>
              <a:t>Závaznost nabídek účastníků</a:t>
            </a:r>
          </a:p>
          <a:p>
            <a:pPr marL="342900" indent="-342900">
              <a:buFont typeface="+mj-lt"/>
              <a:buAutoNum type="arabicParenR"/>
            </a:pPr>
            <a:r>
              <a:rPr lang="cs-CZ" dirty="0"/>
              <a:t>Odpovědnost prodávajícího za vady</a:t>
            </a:r>
          </a:p>
          <a:p>
            <a:pPr marL="342900" indent="-342900">
              <a:buFont typeface="+mj-lt"/>
              <a:buAutoNum type="arabicParenR"/>
            </a:pPr>
            <a:r>
              <a:rPr lang="cs-CZ" dirty="0"/>
              <a:t>Rizika zpochybnění prodeje</a:t>
            </a:r>
          </a:p>
          <a:p>
            <a:pPr marL="342900" indent="-342900">
              <a:buFont typeface="+mj-lt"/>
              <a:buAutoNum type="arabicParenR"/>
            </a:pPr>
            <a:r>
              <a:rPr lang="cs-CZ" dirty="0"/>
              <a:t>Další odlišnosti – zejména z obchodního pohledu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0" name="TextBox 9"/>
          <p:cNvSpPr txBox="1"/>
          <p:nvPr/>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sp>
        <p:nvSpPr>
          <p:cNvPr id="12" name="TextBox 11"/>
          <p:cNvSpPr txBox="1"/>
          <p:nvPr/>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
        <p:nvSpPr>
          <p:cNvPr id="11" name="Footer Placeholder 7">
            <a:extLst>
              <a:ext uri="{FF2B5EF4-FFF2-40B4-BE49-F238E27FC236}">
                <a16:creationId xmlns="" xmlns:a16="http://schemas.microsoft.com/office/drawing/2014/main" id="{BF91746F-0C88-4D59-818B-978CB3CED3BA}"/>
              </a:ext>
            </a:extLst>
          </p:cNvPr>
          <p:cNvSpPr>
            <a:spLocks noGrp="1"/>
          </p:cNvSpPr>
          <p:nvPr>
            <p:ph type="ftr" sz="quarter" idx="11"/>
          </p:nvPr>
        </p:nvSpPr>
        <p:spPr>
          <a:xfrm>
            <a:off x="3542189" y="7108755"/>
            <a:ext cx="3609023" cy="402567"/>
          </a:xfrm>
        </p:spPr>
        <p:txBody>
          <a:bodyPr/>
          <a:lstStyle/>
          <a:p>
            <a:r>
              <a:rPr lang="cs-CZ" dirty="0">
                <a:solidFill>
                  <a:schemeClr val="tx1"/>
                </a:solidFill>
              </a:rPr>
              <a:t>Efektivní zpeněžování aktiv v insolvenci</a:t>
            </a:r>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40451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841DD8B5-2812-4611-8FCA-272340628080}"/>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 xmlns:a16="http://schemas.microsoft.com/office/drawing/2014/main" id="{B81A5DCE-C644-4DE3-96CC-8AA8A728AA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8" name="TextBox 27">
            <a:extLst>
              <a:ext uri="{FF2B5EF4-FFF2-40B4-BE49-F238E27FC236}">
                <a16:creationId xmlns="" xmlns:a16="http://schemas.microsoft.com/office/drawing/2014/main" id="{180A21BB-C827-44AB-BB39-CFB1545C8769}"/>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9" name="Picture 28">
            <a:extLst>
              <a:ext uri="{FF2B5EF4-FFF2-40B4-BE49-F238E27FC236}">
                <a16:creationId xmlns="" xmlns:a16="http://schemas.microsoft.com/office/drawing/2014/main" id="{ACFF4FF5-2B5A-4129-B09F-B189E4DA7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Flexibilita prodejce</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0" name="TextBox 9"/>
          <p:cNvSpPr txBox="1"/>
          <p:nvPr/>
        </p:nvSpPr>
        <p:spPr>
          <a:xfrm>
            <a:off x="1196571" y="4408799"/>
            <a:ext cx="3752960" cy="258532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od zveřejnění dražební vyhlášky nelze měnit podmínky v ní uvedené, tedy ani místo, datum, čas provádění dražby</a:t>
            </a:r>
          </a:p>
          <a:p>
            <a:pPr marL="285750" indent="-285750">
              <a:buFont typeface="Arial" panose="020B0604020202020204" pitchFamily="34" charset="0"/>
              <a:buChar char="•"/>
            </a:pPr>
            <a:r>
              <a:rPr lang="cs-CZ" sz="1400" dirty="0">
                <a:solidFill>
                  <a:schemeClr val="bg1"/>
                </a:solidFill>
              </a:rPr>
              <a:t>jedinou možností je upuštění od dražby na základě písemné žádosti prodejce (nejpozději do zahájení dražby, později již nelze)</a:t>
            </a:r>
          </a:p>
          <a:p>
            <a:pPr marL="285750" indent="-285750">
              <a:buFont typeface="Arial" panose="020B0604020202020204" pitchFamily="34" charset="0"/>
              <a:buChar char="•"/>
            </a:pPr>
            <a:r>
              <a:rPr lang="cs-CZ" sz="1400" dirty="0">
                <a:solidFill>
                  <a:schemeClr val="bg1"/>
                </a:solidFill>
              </a:rPr>
              <a:t>striktní časové omezení, provedením dražebního jednání dražba končí (příklep x nedojde ani k nejnižšímu podání) </a:t>
            </a:r>
          </a:p>
          <a:p>
            <a:pPr marL="285750" indent="-285750">
              <a:buFont typeface="Arial" panose="020B0604020202020204" pitchFamily="34" charset="0"/>
              <a:buChar char="•"/>
            </a:pPr>
            <a:r>
              <a:rPr lang="cs-CZ" sz="1400" dirty="0">
                <a:solidFill>
                  <a:schemeClr val="bg1"/>
                </a:solidFill>
              </a:rPr>
              <a:t>nelze dále pracovat se zájemci</a:t>
            </a:r>
          </a:p>
          <a:p>
            <a:pPr marL="285750" indent="-285750">
              <a:buFont typeface="Arial" panose="020B0604020202020204" pitchFamily="34" charset="0"/>
              <a:buChar char="•"/>
            </a:pPr>
            <a:endParaRPr lang="cs-CZ" sz="1400" dirty="0">
              <a:solidFill>
                <a:schemeClr val="bg1"/>
              </a:solidFill>
            </a:endParaRPr>
          </a:p>
        </p:txBody>
      </p:sp>
      <p:grpSp>
        <p:nvGrpSpPr>
          <p:cNvPr id="11" name="Group 10"/>
          <p:cNvGrpSpPr/>
          <p:nvPr/>
        </p:nvGrpSpPr>
        <p:grpSpPr>
          <a:xfrm>
            <a:off x="1888775" y="1864866"/>
            <a:ext cx="2368728" cy="2259086"/>
            <a:chOff x="2776441" y="3450566"/>
            <a:chExt cx="2368728" cy="2259086"/>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4"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DRAŽBA</a:t>
              </a:r>
            </a:p>
          </p:txBody>
        </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sp>
        <p:nvSpPr>
          <p:cNvPr id="25" name="TextBox 24"/>
          <p:cNvSpPr txBox="1"/>
          <p:nvPr/>
        </p:nvSpPr>
        <p:spPr>
          <a:xfrm>
            <a:off x="5205552" y="4408799"/>
            <a:ext cx="3752960" cy="193899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prakticky není omezena</a:t>
            </a:r>
          </a:p>
          <a:p>
            <a:pPr marL="285750" indent="-285750">
              <a:buFont typeface="Arial" panose="020B0604020202020204" pitchFamily="34" charset="0"/>
              <a:buChar char="•"/>
            </a:pPr>
            <a:r>
              <a:rPr lang="cs-CZ" sz="1400" dirty="0">
                <a:solidFill>
                  <a:schemeClr val="bg1"/>
                </a:solidFill>
              </a:rPr>
              <a:t>po zjištění nabídek lze dále postup přizpůsobit výsledku</a:t>
            </a:r>
          </a:p>
          <a:p>
            <a:pPr marL="285750" indent="-285750">
              <a:buFont typeface="Arial" panose="020B0604020202020204" pitchFamily="34" charset="0"/>
              <a:buChar char="•"/>
            </a:pPr>
            <a:r>
              <a:rPr lang="cs-CZ" sz="1400" dirty="0">
                <a:solidFill>
                  <a:schemeClr val="bg1"/>
                </a:solidFill>
              </a:rPr>
              <a:t>lze si v podmínkách VŘ vyhradit právo na změnu podmínek (např. prodloužení termínu podání nabídky, vypsání dalšího kola, závěrečnou přímou licitaci účastníků apod.</a:t>
            </a:r>
          </a:p>
          <a:p>
            <a:pPr marL="285750" indent="-285750">
              <a:buFont typeface="Arial" panose="020B0604020202020204" pitchFamily="34" charset="0"/>
              <a:buChar char="•"/>
            </a:pPr>
            <a:endParaRPr lang="cs-CZ" sz="1400" dirty="0">
              <a:solidFill>
                <a:schemeClr val="bg1"/>
              </a:solidFill>
            </a:endParaRPr>
          </a:p>
        </p:txBody>
      </p:sp>
      <p:grpSp>
        <p:nvGrpSpPr>
          <p:cNvPr id="2" name="Group 1"/>
          <p:cNvGrpSpPr/>
          <p:nvPr/>
        </p:nvGrpSpPr>
        <p:grpSpPr>
          <a:xfrm>
            <a:off x="5731008" y="1864866"/>
            <a:ext cx="2368728" cy="2259086"/>
            <a:chOff x="5731008" y="1864866"/>
            <a:chExt cx="2368728" cy="2259086"/>
          </a:xfrm>
        </p:grpSpPr>
        <p:grpSp>
          <p:nvGrpSpPr>
            <p:cNvPr id="19" name="Group 18"/>
            <p:cNvGrpSpPr/>
            <p:nvPr/>
          </p:nvGrpSpPr>
          <p:grpSpPr>
            <a:xfrm>
              <a:off x="5731008" y="1864866"/>
              <a:ext cx="2368728" cy="2259086"/>
              <a:chOff x="2776441" y="3450566"/>
              <a:chExt cx="2368728" cy="2259086"/>
            </a:xfrm>
          </p:grpSpPr>
          <p:grpSp>
            <p:nvGrpSpPr>
              <p:cNvPr id="21" name="Group 170"/>
              <p:cNvGrpSpPr/>
              <p:nvPr/>
            </p:nvGrpSpPr>
            <p:grpSpPr>
              <a:xfrm>
                <a:off x="3335212" y="4300985"/>
                <a:ext cx="1408666" cy="1408667"/>
                <a:chOff x="0" y="0"/>
                <a:chExt cx="3843865" cy="3843865"/>
              </a:xfrm>
            </p:grpSpPr>
            <p:sp>
              <p:nvSpPr>
                <p:cNvPr id="23"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24"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22"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VÝBĚROVÉ ŘÍZENÍ</a:t>
                </a:r>
              </a:p>
            </p:txBody>
          </p:sp>
        </p:grpSp>
        <p:sp>
          <p:nvSpPr>
            <p:cNvPr id="27"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32" name="Footer Placeholder 7">
            <a:extLst>
              <a:ext uri="{FF2B5EF4-FFF2-40B4-BE49-F238E27FC236}">
                <a16:creationId xmlns="" xmlns:a16="http://schemas.microsoft.com/office/drawing/2014/main" id="{37DF4EF1-2469-4882-BECC-4F1F58B47916}"/>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334606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1489778F-869B-467B-B253-684464E874CC}"/>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 xmlns:a16="http://schemas.microsoft.com/office/drawing/2014/main" id="{3EA64B7A-1A05-47EB-AB42-6F9A93141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9" name="TextBox 18">
            <a:extLst>
              <a:ext uri="{FF2B5EF4-FFF2-40B4-BE49-F238E27FC236}">
                <a16:creationId xmlns="" xmlns:a16="http://schemas.microsoft.com/office/drawing/2014/main" id="{0426763F-831F-4D12-A17A-629C67928C97}"/>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0" name="Picture 19">
            <a:extLst>
              <a:ext uri="{FF2B5EF4-FFF2-40B4-BE49-F238E27FC236}">
                <a16:creationId xmlns="" xmlns:a16="http://schemas.microsoft.com/office/drawing/2014/main" id="{527CF41B-7306-44AE-8E3A-04CA5E44E9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Náklady při neúspěšném prodeji</a:t>
            </a:r>
            <a:endParaRPr lang="en-GB" dirty="0"/>
          </a:p>
        </p:txBody>
      </p:sp>
      <p:sp>
        <p:nvSpPr>
          <p:cNvPr id="10" name="TextBox 9"/>
          <p:cNvSpPr txBox="1"/>
          <p:nvPr/>
        </p:nvSpPr>
        <p:spPr>
          <a:xfrm>
            <a:off x="1664537" y="4792847"/>
            <a:ext cx="2817028" cy="107721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náklady zpravidla nese navrhovatel, v obou případech lze ujednat, aby náklady nesl dražebník (organizátor VŘ)  = vyšší motivace</a:t>
            </a:r>
          </a:p>
        </p:txBody>
      </p:sp>
      <p:grpSp>
        <p:nvGrpSpPr>
          <p:cNvPr id="12" name="Group 170"/>
          <p:cNvGrpSpPr/>
          <p:nvPr/>
        </p:nvGrpSpPr>
        <p:grpSpPr>
          <a:xfrm>
            <a:off x="2447546" y="3099333"/>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accent1"/>
              </a:solidFill>
              <a:miter lim="400000"/>
            </a:ln>
            <a:effectLst/>
          </p:spPr>
          <p:txBody>
            <a:bodyPr wrap="square" lIns="50800" tIns="50800" rIns="50800" bIns="50800" numCol="1" anchor="ctr">
              <a:noAutofit/>
            </a:bodyPr>
            <a:lstStyle/>
            <a:p>
              <a:pPr lvl="0" algn="ctr">
                <a:defRPr sz="3200">
                  <a:solidFill>
                    <a:srgbClr val="FFFFFF"/>
                  </a:solidFill>
                  <a:latin typeface="+mn-lt"/>
                  <a:ea typeface="+mn-ea"/>
                  <a:cs typeface="+mn-cs"/>
                  <a:sym typeface="Helvetica Light"/>
                </a:defRPr>
              </a:pPr>
              <a:r>
                <a:rPr lang="sk-SK" sz="3600" b="1" dirty="0"/>
                <a:t>I.</a:t>
              </a:r>
              <a:endParaRPr sz="3600" b="1" dirty="0"/>
            </a:p>
          </p:txBody>
        </p:sp>
      </p:grpSp>
      <p:sp>
        <p:nvSpPr>
          <p:cNvPr id="14" name="Text Placeholder 2"/>
          <p:cNvSpPr txBox="1">
            <a:spLocks/>
          </p:cNvSpPr>
          <p:nvPr/>
        </p:nvSpPr>
        <p:spPr>
          <a:xfrm>
            <a:off x="1888775" y="2248914"/>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NENÍ PODÁNA ŽÁDNÁ NABÍDKA (PŘÍHOZ)</a:t>
            </a:r>
          </a:p>
        </p:txBody>
      </p:sp>
      <p:grpSp>
        <p:nvGrpSpPr>
          <p:cNvPr id="21" name="Group 170"/>
          <p:cNvGrpSpPr/>
          <p:nvPr/>
        </p:nvGrpSpPr>
        <p:grpSpPr>
          <a:xfrm>
            <a:off x="6289779" y="3099333"/>
            <a:ext cx="1408666" cy="1408667"/>
            <a:chOff x="0" y="0"/>
            <a:chExt cx="3843865" cy="3843865"/>
          </a:xfrm>
        </p:grpSpPr>
        <p:sp>
          <p:nvSpPr>
            <p:cNvPr id="23"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24"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gn="ctr">
                <a:defRPr sz="3200">
                  <a:solidFill>
                    <a:srgbClr val="FFFFFF"/>
                  </a:solidFill>
                  <a:latin typeface="+mn-lt"/>
                  <a:ea typeface="+mn-ea"/>
                  <a:cs typeface="+mn-cs"/>
                  <a:sym typeface="Helvetica Light"/>
                </a:defRPr>
              </a:pPr>
              <a:r>
                <a:rPr lang="sk-SK" sz="3600" b="1" dirty="0"/>
                <a:t>II.</a:t>
              </a:r>
              <a:endParaRPr sz="3600" b="1" dirty="0"/>
            </a:p>
          </p:txBody>
        </p:sp>
      </p:grpSp>
      <p:sp>
        <p:nvSpPr>
          <p:cNvPr id="22" name="Text Placeholder 2"/>
          <p:cNvSpPr txBox="1">
            <a:spLocks/>
          </p:cNvSpPr>
          <p:nvPr/>
        </p:nvSpPr>
        <p:spPr>
          <a:xfrm>
            <a:off x="5731008" y="2248914"/>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ZMAŘENÍ PRODEJE VÍTĚZEM</a:t>
            </a:r>
          </a:p>
        </p:txBody>
      </p:sp>
      <p:sp>
        <p:nvSpPr>
          <p:cNvPr id="25" name="TextBox 24"/>
          <p:cNvSpPr txBox="1"/>
          <p:nvPr/>
        </p:nvSpPr>
        <p:spPr>
          <a:xfrm>
            <a:off x="5763642" y="4792847"/>
            <a:ext cx="2636780" cy="4308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kupující neuhradí kupní cenu (cenu vydražení)</a:t>
            </a:r>
          </a:p>
        </p:txBody>
      </p:sp>
      <p:sp>
        <p:nvSpPr>
          <p:cNvPr id="27" name="Footer Placeholder 7">
            <a:extLst>
              <a:ext uri="{FF2B5EF4-FFF2-40B4-BE49-F238E27FC236}">
                <a16:creationId xmlns="" xmlns:a16="http://schemas.microsoft.com/office/drawing/2014/main" id="{4AF1D386-2C3A-4B29-B230-6B57485B1660}"/>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229312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C6EFABBE-0E3C-49C9-BFAB-86511B47EAD4}"/>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 xmlns:a16="http://schemas.microsoft.com/office/drawing/2014/main" id="{B76A98C8-F1E4-4397-9300-886E1C49C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2" name="TextBox 21">
            <a:extLst>
              <a:ext uri="{FF2B5EF4-FFF2-40B4-BE49-F238E27FC236}">
                <a16:creationId xmlns="" xmlns:a16="http://schemas.microsoft.com/office/drawing/2014/main" id="{499D042E-965C-4EEF-B3DE-3D926B4A6240}"/>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3" name="Picture 22">
            <a:extLst>
              <a:ext uri="{FF2B5EF4-FFF2-40B4-BE49-F238E27FC236}">
                <a16:creationId xmlns="" xmlns:a16="http://schemas.microsoft.com/office/drawing/2014/main" id="{45AC80DE-D9DD-4B7A-9A1D-23C32CF8E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Náklady při neúspěšném prodeji</a:t>
            </a:r>
            <a:endParaRPr lang="en-GB" dirty="0"/>
          </a:p>
        </p:txBody>
      </p:sp>
      <p:sp>
        <p:nvSpPr>
          <p:cNvPr id="10" name="TextBox 9"/>
          <p:cNvSpPr txBox="1"/>
          <p:nvPr/>
        </p:nvSpPr>
        <p:spPr>
          <a:xfrm>
            <a:off x="1196571" y="4408799"/>
            <a:ext cx="3752960" cy="258532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dražební jistotu lze stanovit pouze v zákonných limitech (</a:t>
            </a:r>
            <a:r>
              <a:rPr lang="cs-CZ" sz="1400" u="sng" dirty="0">
                <a:solidFill>
                  <a:schemeClr val="bg1"/>
                </a:solidFill>
              </a:rPr>
              <a:t>30 %</a:t>
            </a:r>
            <a:r>
              <a:rPr lang="cs-CZ" sz="1400" dirty="0">
                <a:solidFill>
                  <a:schemeClr val="bg1"/>
                </a:solidFill>
              </a:rPr>
              <a:t> z nejnižšího podání, max. 1 500 000 Kč, + 10 % z částky nad 10 mil. Kč)</a:t>
            </a:r>
          </a:p>
          <a:p>
            <a:pPr marL="285750" indent="-285750">
              <a:buFont typeface="Arial" panose="020B0604020202020204" pitchFamily="34" charset="0"/>
              <a:buChar char="•"/>
            </a:pPr>
            <a:r>
              <a:rPr lang="cs-CZ" sz="1400" dirty="0">
                <a:solidFill>
                  <a:schemeClr val="bg1"/>
                </a:solidFill>
              </a:rPr>
              <a:t>složenou dražební jistotou možno použít výlučně jen na náklady dražby a náklady opakované dražby (zbývající část musí být vrácena vydražiteli, který dražbu zmařil, pokud jistota nestačí, vzniká mu povinnost doplatit)</a:t>
            </a:r>
          </a:p>
          <a:p>
            <a:pPr marL="285750" indent="-285750">
              <a:buFont typeface="Arial" panose="020B0604020202020204" pitchFamily="34" charset="0"/>
              <a:buChar char="•"/>
            </a:pPr>
            <a:r>
              <a:rPr lang="cs-CZ" sz="1400" dirty="0">
                <a:solidFill>
                  <a:schemeClr val="bg1"/>
                </a:solidFill>
              </a:rPr>
              <a:t>nutnost opakovat celý proces znovu</a:t>
            </a:r>
          </a:p>
          <a:p>
            <a:pPr marL="285750" indent="-285750">
              <a:buFont typeface="Arial" panose="020B0604020202020204" pitchFamily="34" charset="0"/>
              <a:buChar char="•"/>
            </a:pPr>
            <a:endParaRPr lang="cs-CZ" sz="1400" dirty="0">
              <a:solidFill>
                <a:schemeClr val="bg1"/>
              </a:solidFill>
            </a:endParaRPr>
          </a:p>
        </p:txBody>
      </p:sp>
      <p:grpSp>
        <p:nvGrpSpPr>
          <p:cNvPr id="11" name="Group 10"/>
          <p:cNvGrpSpPr/>
          <p:nvPr/>
        </p:nvGrpSpPr>
        <p:grpSpPr>
          <a:xfrm>
            <a:off x="1888775" y="1864866"/>
            <a:ext cx="2368728" cy="2259086"/>
            <a:chOff x="2776441" y="3450566"/>
            <a:chExt cx="2368728" cy="2259086"/>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4"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DRAŽBA</a:t>
              </a:r>
            </a:p>
          </p:txBody>
        </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sp>
        <p:nvSpPr>
          <p:cNvPr id="25" name="TextBox 24"/>
          <p:cNvSpPr txBox="1"/>
          <p:nvPr/>
        </p:nvSpPr>
        <p:spPr>
          <a:xfrm>
            <a:off x="5205552" y="4408799"/>
            <a:ext cx="3752960" cy="23698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lze stanovit libovolnou (přiměřenou) výši kauce (jistoty), </a:t>
            </a:r>
          </a:p>
          <a:p>
            <a:pPr marL="285750" indent="-285750">
              <a:buFont typeface="Arial" panose="020B0604020202020204" pitchFamily="34" charset="0"/>
              <a:buChar char="•"/>
            </a:pPr>
            <a:r>
              <a:rPr lang="cs-CZ" sz="1400" dirty="0">
                <a:solidFill>
                  <a:schemeClr val="bg1"/>
                </a:solidFill>
              </a:rPr>
              <a:t>při neuhrazení kupní ceny vítězem slouží kauce jako smluvní pokuta nejen ke krytí nákladů, ale též ke krytí škod, které majetkové podstatě mohou zmařením vzniknout (náklady na údržbu, skladování, daně atp.), přebytek náleží do majetkové podstaty</a:t>
            </a:r>
          </a:p>
          <a:p>
            <a:pPr marL="285750" indent="-285750">
              <a:buFont typeface="Arial" panose="020B0604020202020204" pitchFamily="34" charset="0"/>
              <a:buChar char="•"/>
            </a:pPr>
            <a:r>
              <a:rPr lang="cs-CZ" sz="1400" dirty="0">
                <a:solidFill>
                  <a:schemeClr val="bg1"/>
                </a:solidFill>
              </a:rPr>
              <a:t>lze využít nabídky dalších účastníků</a:t>
            </a:r>
          </a:p>
          <a:p>
            <a:pPr marL="285750" indent="-285750">
              <a:buFont typeface="Arial" panose="020B0604020202020204" pitchFamily="34" charset="0"/>
              <a:buChar char="•"/>
            </a:pPr>
            <a:endParaRPr lang="cs-CZ" sz="1400" dirty="0">
              <a:solidFill>
                <a:schemeClr val="bg1"/>
              </a:solidFill>
            </a:endParaRPr>
          </a:p>
        </p:txBody>
      </p:sp>
      <p:grpSp>
        <p:nvGrpSpPr>
          <p:cNvPr id="26" name="Group 25"/>
          <p:cNvGrpSpPr/>
          <p:nvPr/>
        </p:nvGrpSpPr>
        <p:grpSpPr>
          <a:xfrm>
            <a:off x="5731008" y="1864866"/>
            <a:ext cx="2368728" cy="2259086"/>
            <a:chOff x="5731008" y="1864866"/>
            <a:chExt cx="2368728" cy="2259086"/>
          </a:xfrm>
        </p:grpSpPr>
        <p:grpSp>
          <p:nvGrpSpPr>
            <p:cNvPr id="27" name="Group 26"/>
            <p:cNvGrpSpPr/>
            <p:nvPr/>
          </p:nvGrpSpPr>
          <p:grpSpPr>
            <a:xfrm>
              <a:off x="5731008" y="1864866"/>
              <a:ext cx="2368728" cy="2259086"/>
              <a:chOff x="2776441" y="3450566"/>
              <a:chExt cx="2368728" cy="2259086"/>
            </a:xfrm>
          </p:grpSpPr>
          <p:grpSp>
            <p:nvGrpSpPr>
              <p:cNvPr id="29" name="Group 170"/>
              <p:cNvGrpSpPr/>
              <p:nvPr/>
            </p:nvGrpSpPr>
            <p:grpSpPr>
              <a:xfrm>
                <a:off x="3335212" y="4300985"/>
                <a:ext cx="1408666" cy="1408667"/>
                <a:chOff x="0" y="0"/>
                <a:chExt cx="3843865" cy="3843865"/>
              </a:xfrm>
            </p:grpSpPr>
            <p:sp>
              <p:nvSpPr>
                <p:cNvPr id="31"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32"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30"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VÝBĚROVÉ ŘÍZENÍ</a:t>
                </a:r>
              </a:p>
            </p:txBody>
          </p:sp>
        </p:grpSp>
        <p:sp>
          <p:nvSpPr>
            <p:cNvPr id="28"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33" name="Footer Placeholder 7">
            <a:extLst>
              <a:ext uri="{FF2B5EF4-FFF2-40B4-BE49-F238E27FC236}">
                <a16:creationId xmlns="" xmlns:a16="http://schemas.microsoft.com/office/drawing/2014/main" id="{00B9F0E0-DF9C-4A4C-BD05-EE7458F8A8FC}"/>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222340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38F4165-6C24-4D3D-B023-6805C05AA5CD}"/>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 xmlns:a16="http://schemas.microsoft.com/office/drawing/2014/main" id="{7D3D3359-370B-44EC-A0EC-656881B08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9" name="TextBox 8">
            <a:extLst>
              <a:ext uri="{FF2B5EF4-FFF2-40B4-BE49-F238E27FC236}">
                <a16:creationId xmlns="" xmlns:a16="http://schemas.microsoft.com/office/drawing/2014/main" id="{67012654-C944-40C9-B2AA-C7BB72FF6C01}"/>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0" name="Picture 9">
            <a:extLst>
              <a:ext uri="{FF2B5EF4-FFF2-40B4-BE49-F238E27FC236}">
                <a16:creationId xmlns="" xmlns:a16="http://schemas.microsoft.com/office/drawing/2014/main" id="{A8A47687-64F6-45C7-85D6-AB7447B2C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1225326"/>
            <a:ext cx="9870831" cy="869288"/>
          </a:xfrm>
        </p:spPr>
        <p:txBody>
          <a:bodyPr>
            <a:normAutofit/>
          </a:bodyPr>
          <a:lstStyle/>
          <a:p>
            <a:r>
              <a:rPr lang="cs-CZ" dirty="0"/>
              <a:t>Náklady při neúspěšném prodeji</a:t>
            </a:r>
            <a:endParaRPr lang="en-GB" dirty="0"/>
          </a:p>
        </p:txBody>
      </p:sp>
      <p:graphicFrame>
        <p:nvGraphicFramePr>
          <p:cNvPr id="3" name="Tabulka 2"/>
          <p:cNvGraphicFramePr>
            <a:graphicFrameLocks noGrp="1"/>
          </p:cNvGraphicFramePr>
          <p:nvPr>
            <p:extLst>
              <p:ext uri="{D42A27DB-BD31-4B8C-83A1-F6EECF244321}">
                <p14:modId xmlns:p14="http://schemas.microsoft.com/office/powerpoint/2010/main" val="244595598"/>
              </p:ext>
            </p:extLst>
          </p:nvPr>
        </p:nvGraphicFramePr>
        <p:xfrm>
          <a:off x="956929" y="2103120"/>
          <a:ext cx="8442252" cy="4402254"/>
        </p:xfrm>
        <a:graphic>
          <a:graphicData uri="http://schemas.openxmlformats.org/drawingml/2006/table">
            <a:tbl>
              <a:tblPr firstRow="1" firstCol="1" bandRow="1">
                <a:tableStyleId>{5C22544A-7EE6-4342-B048-85BDC9FD1C3A}</a:tableStyleId>
              </a:tblPr>
              <a:tblGrid>
                <a:gridCol w="1594885">
                  <a:extLst>
                    <a:ext uri="{9D8B030D-6E8A-4147-A177-3AD203B41FA5}">
                      <a16:colId xmlns="" xmlns:a16="http://schemas.microsoft.com/office/drawing/2014/main" val="20000"/>
                    </a:ext>
                  </a:extLst>
                </a:gridCol>
                <a:gridCol w="2054744">
                  <a:extLst>
                    <a:ext uri="{9D8B030D-6E8A-4147-A177-3AD203B41FA5}">
                      <a16:colId xmlns="" xmlns:a16="http://schemas.microsoft.com/office/drawing/2014/main" val="20001"/>
                    </a:ext>
                  </a:extLst>
                </a:gridCol>
                <a:gridCol w="1976448">
                  <a:extLst>
                    <a:ext uri="{9D8B030D-6E8A-4147-A177-3AD203B41FA5}">
                      <a16:colId xmlns="" xmlns:a16="http://schemas.microsoft.com/office/drawing/2014/main" val="20002"/>
                    </a:ext>
                  </a:extLst>
                </a:gridCol>
                <a:gridCol w="2816175">
                  <a:extLst>
                    <a:ext uri="{9D8B030D-6E8A-4147-A177-3AD203B41FA5}">
                      <a16:colId xmlns="" xmlns:a16="http://schemas.microsoft.com/office/drawing/2014/main" val="20003"/>
                    </a:ext>
                  </a:extLst>
                </a:gridCol>
              </a:tblGrid>
              <a:tr h="337368">
                <a:tc>
                  <a:txBody>
                    <a:bodyPr/>
                    <a:lstStyle/>
                    <a:p>
                      <a:pPr>
                        <a:lnSpc>
                          <a:spcPct val="107000"/>
                        </a:lnSpc>
                        <a:spcAft>
                          <a:spcPts val="0"/>
                        </a:spcAft>
                      </a:pPr>
                      <a:r>
                        <a:rPr lang="cs-CZ" sz="1600" dirty="0">
                          <a:effectLst/>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solidFill>
                            <a:schemeClr val="tx1"/>
                          </a:solidFill>
                          <a:effectLst/>
                        </a:rPr>
                        <a:t>Dražba</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a:solidFill>
                            <a:schemeClr val="tx1"/>
                          </a:solidFill>
                          <a:effectLst/>
                        </a:rPr>
                        <a:t>Exekuční dražba</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cs-CZ" sz="1600" dirty="0">
                          <a:solidFill>
                            <a:schemeClr val="tx1"/>
                          </a:solidFill>
                          <a:effectLst/>
                        </a:rPr>
                        <a:t>Výběrové řízení</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1180536">
                <a:tc>
                  <a:txBody>
                    <a:bodyPr/>
                    <a:lstStyle/>
                    <a:p>
                      <a:pPr>
                        <a:lnSpc>
                          <a:spcPct val="107000"/>
                        </a:lnSpc>
                        <a:spcAft>
                          <a:spcPts val="0"/>
                        </a:spcAft>
                      </a:pPr>
                      <a:r>
                        <a:rPr lang="cs-CZ" sz="1600" dirty="0">
                          <a:solidFill>
                            <a:schemeClr val="tx1"/>
                          </a:solidFill>
                          <a:effectLst/>
                        </a:rPr>
                        <a:t>Nejnižší podání</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polovina odhadu ceny předmětu dražby (§ 23/7 </a:t>
                      </a:r>
                      <a:r>
                        <a:rPr lang="cs-CZ" sz="1600" dirty="0" err="1">
                          <a:effectLst/>
                        </a:rPr>
                        <a:t>ZoVD</a:t>
                      </a:r>
                      <a:r>
                        <a:rPr lang="cs-CZ" sz="1600" dirty="0">
                          <a:effectLst/>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dvě třetiny výsledné ceny (dle usnesení o ceně)</a:t>
                      </a:r>
                    </a:p>
                    <a:p>
                      <a:pPr>
                        <a:lnSpc>
                          <a:spcPct val="107000"/>
                        </a:lnSpc>
                        <a:spcAft>
                          <a:spcPts val="0"/>
                        </a:spcAft>
                      </a:pPr>
                      <a:r>
                        <a:rPr lang="cs-CZ" sz="1600" dirty="0">
                          <a:effectLst/>
                        </a:rPr>
                        <a:t>(§ 336a/1 OSŘ)</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není zákonem stanoveno – hledá se nejlepší řešení, např. i bez nejnižší ceny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609344">
                <a:tc>
                  <a:txBody>
                    <a:bodyPr/>
                    <a:lstStyle/>
                    <a:p>
                      <a:pPr>
                        <a:lnSpc>
                          <a:spcPct val="107000"/>
                        </a:lnSpc>
                        <a:spcAft>
                          <a:spcPts val="0"/>
                        </a:spcAft>
                      </a:pPr>
                      <a:r>
                        <a:rPr lang="cs-CZ" sz="1600" dirty="0">
                          <a:solidFill>
                            <a:schemeClr val="tx1"/>
                          </a:solidFill>
                          <a:effectLst/>
                        </a:rPr>
                        <a:t>Výše jistoty</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cs-CZ" sz="1600" dirty="0">
                          <a:effectLst/>
                        </a:rPr>
                        <a:t>Max. 30 % z nejnižšího podání, max. ale 1,5 mil Kč zvýšenou o 10 % z částky přesahující 5 000 000 Kč</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Max. tři čtvrtiny nejnižšího podání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není zákonem stanoveno – hledá se nejlepší řešení (většinou 5–10 % ocenění)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275006">
                <a:tc>
                  <a:txBody>
                    <a:bodyPr/>
                    <a:lstStyle/>
                    <a:p>
                      <a:pPr>
                        <a:lnSpc>
                          <a:spcPct val="107000"/>
                        </a:lnSpc>
                        <a:spcAft>
                          <a:spcPts val="0"/>
                        </a:spcAft>
                      </a:pPr>
                      <a:r>
                        <a:rPr lang="cs-CZ" sz="1600" dirty="0">
                          <a:solidFill>
                            <a:schemeClr val="tx1"/>
                          </a:solidFill>
                          <a:effectLst/>
                        </a:rPr>
                        <a:t>Vracení jistot dalším účastníkům </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Dražebník musí vrátit bez zbytečného odkladu po skončení dražby</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Exekutor vrací se po skončení dražebního jednání</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Organizátor/IS nemusí vracet po dobu závaznosti nabídek – lze čekat, zda první doplatí cenu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bl>
          </a:graphicData>
        </a:graphic>
      </p:graphicFrame>
      <p:sp>
        <p:nvSpPr>
          <p:cNvPr id="13" name="Footer Placeholder 7">
            <a:extLst>
              <a:ext uri="{FF2B5EF4-FFF2-40B4-BE49-F238E27FC236}">
                <a16:creationId xmlns="" xmlns:a16="http://schemas.microsoft.com/office/drawing/2014/main" id="{3A84EABB-A58A-4C4B-BE6A-6F2E58B6322F}"/>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340015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F495B18-3C51-4914-AA16-8B8C10466615}"/>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 xmlns:a16="http://schemas.microsoft.com/office/drawing/2014/main" id="{AF06D13F-6E21-4575-8A15-C89B91225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9" name="TextBox 8">
            <a:extLst>
              <a:ext uri="{FF2B5EF4-FFF2-40B4-BE49-F238E27FC236}">
                <a16:creationId xmlns="" xmlns:a16="http://schemas.microsoft.com/office/drawing/2014/main" id="{0544EFA9-6688-47E8-8B27-1C56C9A6678E}"/>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0" name="Picture 9">
            <a:extLst>
              <a:ext uri="{FF2B5EF4-FFF2-40B4-BE49-F238E27FC236}">
                <a16:creationId xmlns="" xmlns:a16="http://schemas.microsoft.com/office/drawing/2014/main" id="{09E1FC64-9D27-48ED-BFA7-066734A1B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1225326"/>
            <a:ext cx="9870831" cy="869288"/>
          </a:xfrm>
        </p:spPr>
        <p:txBody>
          <a:bodyPr>
            <a:normAutofit/>
          </a:bodyPr>
          <a:lstStyle/>
          <a:p>
            <a:r>
              <a:rPr lang="cs-CZ" dirty="0"/>
              <a:t>Náklady při neúspěšném prodeji</a:t>
            </a:r>
            <a:endParaRPr lang="en-GB" dirty="0"/>
          </a:p>
        </p:txBody>
      </p:sp>
      <p:graphicFrame>
        <p:nvGraphicFramePr>
          <p:cNvPr id="2" name="Tabulka 1"/>
          <p:cNvGraphicFramePr>
            <a:graphicFrameLocks noGrp="1"/>
          </p:cNvGraphicFramePr>
          <p:nvPr>
            <p:extLst>
              <p:ext uri="{D42A27DB-BD31-4B8C-83A1-F6EECF244321}">
                <p14:modId xmlns:p14="http://schemas.microsoft.com/office/powerpoint/2010/main" val="2106463338"/>
              </p:ext>
            </p:extLst>
          </p:nvPr>
        </p:nvGraphicFramePr>
        <p:xfrm>
          <a:off x="893136" y="2184979"/>
          <a:ext cx="8878186" cy="4549863"/>
        </p:xfrm>
        <a:graphic>
          <a:graphicData uri="http://schemas.openxmlformats.org/drawingml/2006/table">
            <a:tbl>
              <a:tblPr firstRow="1" firstCol="1" bandRow="1">
                <a:tableStyleId>{5C22544A-7EE6-4342-B048-85BDC9FD1C3A}</a:tableStyleId>
              </a:tblPr>
              <a:tblGrid>
                <a:gridCol w="1634293">
                  <a:extLst>
                    <a:ext uri="{9D8B030D-6E8A-4147-A177-3AD203B41FA5}">
                      <a16:colId xmlns="" xmlns:a16="http://schemas.microsoft.com/office/drawing/2014/main" val="20000"/>
                    </a:ext>
                  </a:extLst>
                </a:gridCol>
                <a:gridCol w="1746859">
                  <a:extLst>
                    <a:ext uri="{9D8B030D-6E8A-4147-A177-3AD203B41FA5}">
                      <a16:colId xmlns="" xmlns:a16="http://schemas.microsoft.com/office/drawing/2014/main" val="20001"/>
                    </a:ext>
                  </a:extLst>
                </a:gridCol>
                <a:gridCol w="2902042">
                  <a:extLst>
                    <a:ext uri="{9D8B030D-6E8A-4147-A177-3AD203B41FA5}">
                      <a16:colId xmlns="" xmlns:a16="http://schemas.microsoft.com/office/drawing/2014/main" val="20002"/>
                    </a:ext>
                  </a:extLst>
                </a:gridCol>
                <a:gridCol w="2594992">
                  <a:extLst>
                    <a:ext uri="{9D8B030D-6E8A-4147-A177-3AD203B41FA5}">
                      <a16:colId xmlns="" xmlns:a16="http://schemas.microsoft.com/office/drawing/2014/main" val="20003"/>
                    </a:ext>
                  </a:extLst>
                </a:gridCol>
              </a:tblGrid>
              <a:tr h="203182">
                <a:tc>
                  <a:txBody>
                    <a:bodyPr/>
                    <a:lstStyle/>
                    <a:p>
                      <a:pPr>
                        <a:lnSpc>
                          <a:spcPct val="107000"/>
                        </a:lnSpc>
                        <a:spcAft>
                          <a:spcPts val="0"/>
                        </a:spcAft>
                      </a:pPr>
                      <a:r>
                        <a:rPr lang="cs-CZ" sz="1600">
                          <a:effectLst/>
                        </a:rPr>
                        <a:t>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solidFill>
                            <a:schemeClr val="tx1"/>
                          </a:solidFill>
                          <a:effectLst/>
                        </a:rPr>
                        <a:t>Dražba</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solidFill>
                            <a:schemeClr val="tx1"/>
                          </a:solidFill>
                          <a:effectLst/>
                        </a:rPr>
                        <a:t>Exekuční dražba</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solidFill>
                            <a:schemeClr val="tx1"/>
                          </a:solidFill>
                          <a:effectLst/>
                        </a:rPr>
                        <a:t>Prodej mimo dražbu</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984333">
                <a:tc>
                  <a:txBody>
                    <a:bodyPr/>
                    <a:lstStyle/>
                    <a:p>
                      <a:pPr>
                        <a:lnSpc>
                          <a:spcPct val="107000"/>
                        </a:lnSpc>
                        <a:spcAft>
                          <a:spcPts val="0"/>
                        </a:spcAft>
                      </a:pPr>
                      <a:r>
                        <a:rPr lang="cs-CZ" sz="1600" dirty="0">
                          <a:solidFill>
                            <a:schemeClr val="tx1"/>
                          </a:solidFill>
                          <a:effectLst/>
                        </a:rPr>
                        <a:t>Postup při zmaření – nedoplacení ceny</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Jistota se použije na náklady zmařené dražby (jde zejména o odměnu dražebníka)</a:t>
                      </a:r>
                    </a:p>
                    <a:p>
                      <a:pPr>
                        <a:lnSpc>
                          <a:spcPct val="107000"/>
                        </a:lnSpc>
                        <a:spcAft>
                          <a:spcPts val="0"/>
                        </a:spcAft>
                      </a:pPr>
                      <a:r>
                        <a:rPr lang="cs-CZ" sz="1600">
                          <a:effectLst/>
                        </a:rPr>
                        <a:t>§ 28/3 ZoVD</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Z jistoty lze uhradit náklady exekutora a IS vzniklé v souvislosti s dražbou, škodu vzniklou nezaplacením podání, a rozdíl na nejvyšší podání. Exekutor musí o těchto dluzích vydat usnesení (pozor - odvolání přípustné!) </a:t>
                      </a:r>
                    </a:p>
                    <a:p>
                      <a:pPr>
                        <a:lnSpc>
                          <a:spcPct val="107000"/>
                        </a:lnSpc>
                        <a:spcAft>
                          <a:spcPts val="0"/>
                        </a:spcAft>
                      </a:pPr>
                      <a:r>
                        <a:rPr lang="cs-CZ" sz="1600" dirty="0">
                          <a:effectLst/>
                        </a:rPr>
                        <a:t>§ 336n OSŘ</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Jistota lze použít na úhradu smluvní pokuty za nezaplacení nejvyšší ceny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272855">
                <a:tc>
                  <a:txBody>
                    <a:bodyPr/>
                    <a:lstStyle/>
                    <a:p>
                      <a:pPr>
                        <a:lnSpc>
                          <a:spcPct val="107000"/>
                        </a:lnSpc>
                        <a:spcAft>
                          <a:spcPts val="0"/>
                        </a:spcAft>
                      </a:pPr>
                      <a:r>
                        <a:rPr lang="cs-CZ" sz="1600" dirty="0">
                          <a:solidFill>
                            <a:schemeClr val="tx1"/>
                          </a:solidFill>
                          <a:effectLst/>
                        </a:rPr>
                        <a:t>Výnos z jistoty pro věřitele</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a:effectLst/>
                        </a:rPr>
                        <a:t>žádný</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Rozdíl na nejvyšší podání je součást majetkové podstaty</a:t>
                      </a:r>
                    </a:p>
                    <a:p>
                      <a:pPr>
                        <a:lnSpc>
                          <a:spcPct val="107000"/>
                        </a:lnSpc>
                        <a:spcAft>
                          <a:spcPts val="0"/>
                        </a:spcAft>
                      </a:pPr>
                      <a:r>
                        <a:rPr lang="cs-CZ" sz="1600" dirty="0">
                          <a:effectLst/>
                        </a:rPr>
                        <a:t>(ale po případně dlouhém soudním sporu)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cs-CZ" sz="1600" dirty="0">
                          <a:effectLst/>
                        </a:rPr>
                        <a:t>smluvní pokuta je celá příjmem majetkové podstaty, a to i případně od druhého, třetího účastníka…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bl>
          </a:graphicData>
        </a:graphic>
      </p:graphicFrame>
      <p:sp>
        <p:nvSpPr>
          <p:cNvPr id="12" name="Footer Placeholder 7">
            <a:extLst>
              <a:ext uri="{FF2B5EF4-FFF2-40B4-BE49-F238E27FC236}">
                <a16:creationId xmlns="" xmlns:a16="http://schemas.microsoft.com/office/drawing/2014/main" id="{C586EB19-D8CA-4490-917F-0E1637CC4904}"/>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79207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8007" r="215"/>
          <a:stretch/>
        </p:blipFill>
        <p:spPr>
          <a:xfrm>
            <a:off x="152400" y="173039"/>
            <a:ext cx="16802100" cy="7223124"/>
          </a:xfrm>
          <a:prstGeom prst="rect">
            <a:avLst/>
          </a:prstGeom>
        </p:spPr>
      </p:pic>
      <p:sp>
        <p:nvSpPr>
          <p:cNvPr id="6" name="Subtitle 5"/>
          <p:cNvSpPr>
            <a:spLocks noGrp="1"/>
          </p:cNvSpPr>
          <p:nvPr>
            <p:ph type="subTitle" idx="1"/>
          </p:nvPr>
        </p:nvSpPr>
        <p:spPr>
          <a:xfrm>
            <a:off x="412877" y="1569912"/>
            <a:ext cx="9870831" cy="5830157"/>
          </a:xfrm>
        </p:spPr>
        <p:txBody>
          <a:bodyPr/>
          <a:lstStyle/>
          <a:p>
            <a:endParaRPr lang="en-GB" b="1" dirty="0">
              <a:solidFill>
                <a:srgbClr val="12A0DB"/>
              </a:solidFill>
            </a:endParaRPr>
          </a:p>
          <a:p>
            <a:endParaRPr lang="en-GB" dirty="0">
              <a:solidFill>
                <a:srgbClr val="12A0DB"/>
              </a:solidFill>
            </a:endParaRPr>
          </a:p>
          <a:p>
            <a:pPr marL="342900" indent="-342900">
              <a:buFont typeface="+mj-lt"/>
              <a:buAutoNum type="arabicPeriod"/>
            </a:pPr>
            <a:r>
              <a:rPr lang="cs-CZ" dirty="0">
                <a:solidFill>
                  <a:schemeClr val="accent1"/>
                </a:solidFill>
              </a:rPr>
              <a:t>Úvod</a:t>
            </a:r>
          </a:p>
          <a:p>
            <a:pPr marL="342900" indent="-342900">
              <a:buFont typeface="+mj-lt"/>
              <a:buAutoNum type="arabicPeriod"/>
            </a:pPr>
            <a:r>
              <a:rPr lang="cs-CZ" dirty="0">
                <a:solidFill>
                  <a:schemeClr val="accent1"/>
                </a:solidFill>
              </a:rPr>
              <a:t>Veřejná dražba</a:t>
            </a:r>
          </a:p>
          <a:p>
            <a:pPr marL="342900" indent="-342900">
              <a:buFont typeface="+mj-lt"/>
              <a:buAutoNum type="arabicPeriod"/>
            </a:pPr>
            <a:r>
              <a:rPr lang="cs-CZ" dirty="0">
                <a:solidFill>
                  <a:schemeClr val="accent1"/>
                </a:solidFill>
              </a:rPr>
              <a:t>Výběrové řízení</a:t>
            </a:r>
          </a:p>
          <a:p>
            <a:pPr marL="342900" indent="-342900">
              <a:buFont typeface="+mj-lt"/>
              <a:buAutoNum type="arabicPeriod"/>
            </a:pPr>
            <a:r>
              <a:rPr lang="cs-CZ" dirty="0">
                <a:solidFill>
                  <a:schemeClr val="accent1"/>
                </a:solidFill>
              </a:rPr>
              <a:t>Porovnání obou způsobů zpeněžení</a:t>
            </a:r>
          </a:p>
          <a:p>
            <a:pPr marL="342900" indent="-342900">
              <a:buFont typeface="+mj-lt"/>
              <a:buAutoNum type="arabicPeriod"/>
            </a:pPr>
            <a:r>
              <a:rPr lang="cs-CZ" dirty="0">
                <a:solidFill>
                  <a:schemeClr val="accent1"/>
                </a:solidFill>
              </a:rPr>
              <a:t>Shrnutí výhod jednotlivých způsobů zpeněžení</a:t>
            </a:r>
          </a:p>
          <a:p>
            <a:pPr marL="342900" indent="-342900">
              <a:buFont typeface="+mj-lt"/>
              <a:buAutoNum type="arabicPeriod"/>
            </a:pPr>
            <a:r>
              <a:rPr lang="cs-CZ" dirty="0">
                <a:solidFill>
                  <a:schemeClr val="accent1"/>
                </a:solidFill>
              </a:rPr>
              <a:t>Zkušenosti Knight Frank</a:t>
            </a:r>
          </a:p>
          <a:p>
            <a:pPr marL="342900" indent="-342900">
              <a:buFont typeface="+mj-lt"/>
              <a:buAutoNum type="arabicPeriod"/>
            </a:pPr>
            <a:r>
              <a:rPr lang="cs-CZ" dirty="0">
                <a:solidFill>
                  <a:schemeClr val="accent1"/>
                </a:solidFill>
              </a:rPr>
              <a:t>Případové studie</a:t>
            </a:r>
          </a:p>
          <a:p>
            <a:pPr marL="342900" indent="-342900">
              <a:buFont typeface="+mj-lt"/>
              <a:buAutoNum type="arabicPeriod"/>
            </a:pPr>
            <a:r>
              <a:rPr lang="cs-CZ" dirty="0">
                <a:solidFill>
                  <a:schemeClr val="accent1"/>
                </a:solidFill>
              </a:rPr>
              <a:t>Závěr</a:t>
            </a:r>
          </a:p>
        </p:txBody>
      </p:sp>
      <p:sp>
        <p:nvSpPr>
          <p:cNvPr id="2" name="Rectangle 1"/>
          <p:cNvSpPr/>
          <p:nvPr/>
        </p:nvSpPr>
        <p:spPr>
          <a:xfrm>
            <a:off x="-561930" y="0"/>
            <a:ext cx="714332" cy="766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515601" y="0"/>
            <a:ext cx="714332" cy="766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3" name="TextBox 12"/>
          <p:cNvSpPr txBox="1"/>
          <p:nvPr/>
        </p:nvSpPr>
        <p:spPr>
          <a:xfrm>
            <a:off x="8167793" y="189149"/>
            <a:ext cx="220865" cy="1015663"/>
          </a:xfrm>
          <a:prstGeom prst="rect">
            <a:avLst/>
          </a:prstGeom>
          <a:noFill/>
        </p:spPr>
        <p:txBody>
          <a:bodyPr wrap="square" rtlCol="0">
            <a:spAutoFit/>
          </a:bodyPr>
          <a:lstStyle/>
          <a:p>
            <a:r>
              <a:rPr lang="cs-CZ" sz="6000" dirty="0">
                <a:latin typeface="Batang" panose="02030600000101010101" pitchFamily="18" charset="-127"/>
                <a:ea typeface="Batang" panose="02030600000101010101" pitchFamily="18" charset="-127"/>
                <a:cs typeface="Adobe Devanagari" panose="02040503050201020203" pitchFamily="18" charset="0"/>
              </a:rPr>
              <a:t>/</a:t>
            </a:r>
            <a:endParaRPr lang="en-US" sz="4400" dirty="0">
              <a:latin typeface="Batang" panose="02030600000101010101" pitchFamily="18" charset="-127"/>
              <a:ea typeface="Batang" panose="02030600000101010101" pitchFamily="18" charset="-127"/>
              <a:cs typeface="Adobe Devanagari" panose="02040503050201020203"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
        <p:nvSpPr>
          <p:cNvPr id="18" name="Title 3"/>
          <p:cNvSpPr txBox="1">
            <a:spLocks/>
          </p:cNvSpPr>
          <p:nvPr/>
        </p:nvSpPr>
        <p:spPr>
          <a:xfrm>
            <a:off x="411285" y="1225326"/>
            <a:ext cx="9870831" cy="1428250"/>
          </a:xfrm>
          <a:prstGeom prst="rect">
            <a:avLst/>
          </a:prstGeom>
        </p:spPr>
        <p:txBody>
          <a:bodyPr>
            <a:normAutofit/>
          </a:bodyPr>
          <a:lstStyle>
            <a:lvl1pPr algn="l" defTabSz="995690" rtl="0" eaLnBrk="1" latinLnBrk="0" hangingPunct="1">
              <a:lnSpc>
                <a:spcPct val="85000"/>
              </a:lnSpc>
              <a:spcBef>
                <a:spcPct val="0"/>
              </a:spcBef>
              <a:buNone/>
              <a:defRPr sz="4800" b="1" kern="1200">
                <a:solidFill>
                  <a:schemeClr val="bg1"/>
                </a:solidFill>
                <a:latin typeface="+mj-lt"/>
                <a:ea typeface="+mj-ea"/>
                <a:cs typeface="+mj-cs"/>
              </a:defRPr>
            </a:lvl1pPr>
          </a:lstStyle>
          <a:p>
            <a:r>
              <a:rPr lang="en-GB" sz="2800" dirty="0" err="1">
                <a:solidFill>
                  <a:srgbClr val="FFFFFF"/>
                </a:solidFill>
              </a:rPr>
              <a:t>Obsah</a:t>
            </a:r>
            <a:endParaRPr lang="en-GB" sz="2800" dirty="0">
              <a:solidFill>
                <a:srgbClr val="FFFFFF"/>
              </a:solidFill>
            </a:endParaRPr>
          </a:p>
        </p:txBody>
      </p:sp>
      <p:sp>
        <p:nvSpPr>
          <p:cNvPr id="15" name="Footer Placeholder 7">
            <a:extLst>
              <a:ext uri="{FF2B5EF4-FFF2-40B4-BE49-F238E27FC236}">
                <a16:creationId xmlns="" xmlns:a16="http://schemas.microsoft.com/office/drawing/2014/main" id="{E0DBF2A9-23E8-49D0-A293-D0A5B0AF9679}"/>
              </a:ext>
            </a:extLst>
          </p:cNvPr>
          <p:cNvSpPr>
            <a:spLocks noGrp="1"/>
          </p:cNvSpPr>
          <p:nvPr>
            <p:ph type="ftr" sz="quarter" idx="11"/>
          </p:nvPr>
        </p:nvSpPr>
        <p:spPr>
          <a:xfrm>
            <a:off x="3542189" y="7108755"/>
            <a:ext cx="3609023" cy="402567"/>
          </a:xfrm>
        </p:spPr>
        <p:txBody>
          <a:bodyPr/>
          <a:lstStyle/>
          <a:p>
            <a:r>
              <a:rPr lang="cs-CZ" dirty="0">
                <a:solidFill>
                  <a:schemeClr val="tx1"/>
                </a:solidFill>
              </a:rPr>
              <a:t>Efektivní zpeněžování aktiv v insolvenci</a:t>
            </a:r>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15696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F495B18-3C51-4914-AA16-8B8C10466615}"/>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 xmlns:a16="http://schemas.microsoft.com/office/drawing/2014/main" id="{AF06D13F-6E21-4575-8A15-C89B91225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9" name="TextBox 8">
            <a:extLst>
              <a:ext uri="{FF2B5EF4-FFF2-40B4-BE49-F238E27FC236}">
                <a16:creationId xmlns="" xmlns:a16="http://schemas.microsoft.com/office/drawing/2014/main" id="{0544EFA9-6688-47E8-8B27-1C56C9A6678E}"/>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0" name="Picture 9">
            <a:extLst>
              <a:ext uri="{FF2B5EF4-FFF2-40B4-BE49-F238E27FC236}">
                <a16:creationId xmlns="" xmlns:a16="http://schemas.microsoft.com/office/drawing/2014/main" id="{09E1FC64-9D27-48ED-BFA7-066734A1B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1" name="Title 3">
            <a:extLst>
              <a:ext uri="{FF2B5EF4-FFF2-40B4-BE49-F238E27FC236}">
                <a16:creationId xmlns="" xmlns:a16="http://schemas.microsoft.com/office/drawing/2014/main" id="{02197D7E-14AB-45D8-92DD-96886EB2B53F}"/>
              </a:ext>
            </a:extLst>
          </p:cNvPr>
          <p:cNvSpPr>
            <a:spLocks noGrp="1"/>
          </p:cNvSpPr>
          <p:nvPr>
            <p:ph type="title"/>
          </p:nvPr>
        </p:nvSpPr>
        <p:spPr>
          <a:xfrm>
            <a:off x="411285" y="1225326"/>
            <a:ext cx="9870831" cy="696770"/>
          </a:xfrm>
        </p:spPr>
        <p:txBody>
          <a:bodyPr>
            <a:normAutofit/>
          </a:bodyPr>
          <a:lstStyle/>
          <a:p>
            <a:r>
              <a:rPr lang="cs-CZ" dirty="0"/>
              <a:t>Ukázková situace – porovnání výtěžku pro věřitele</a:t>
            </a:r>
            <a:endParaRPr lang="en-GB" dirty="0"/>
          </a:p>
        </p:txBody>
      </p:sp>
      <p:sp>
        <p:nvSpPr>
          <p:cNvPr id="12" name="TextBox 11">
            <a:extLst>
              <a:ext uri="{FF2B5EF4-FFF2-40B4-BE49-F238E27FC236}">
                <a16:creationId xmlns="" xmlns:a16="http://schemas.microsoft.com/office/drawing/2014/main" id="{7D0A0248-897D-41DC-91BC-705911396D2B}"/>
              </a:ext>
            </a:extLst>
          </p:cNvPr>
          <p:cNvSpPr txBox="1"/>
          <p:nvPr/>
        </p:nvSpPr>
        <p:spPr>
          <a:xfrm>
            <a:off x="510770" y="2442175"/>
            <a:ext cx="4318405" cy="3508653"/>
          </a:xfrm>
          <a:prstGeom prst="rect">
            <a:avLst/>
          </a:prstGeom>
          <a:noFill/>
        </p:spPr>
        <p:txBody>
          <a:bodyPr wrap="square" lIns="0" tIns="0" rIns="0" bIns="0" rtlCol="0">
            <a:spAutoFit/>
          </a:bodyPr>
          <a:lstStyle/>
          <a:p>
            <a:pPr marL="285750" indent="-285750">
              <a:spcAft>
                <a:spcPts val="600"/>
              </a:spcAft>
              <a:buBlip>
                <a:blip r:embed="rId4"/>
              </a:buBlip>
            </a:pPr>
            <a:r>
              <a:rPr lang="cs-CZ" sz="1600" dirty="0">
                <a:solidFill>
                  <a:schemeClr val="bg1"/>
                </a:solidFill>
              </a:rPr>
              <a:t>Prodej nemovitosti, které byly znalecky oceněny na 40 </a:t>
            </a:r>
            <a:r>
              <a:rPr lang="cs-CZ" sz="1600" dirty="0" err="1">
                <a:solidFill>
                  <a:schemeClr val="bg1"/>
                </a:solidFill>
              </a:rPr>
              <a:t>mio</a:t>
            </a:r>
            <a:r>
              <a:rPr lang="cs-CZ" sz="1600" dirty="0">
                <a:solidFill>
                  <a:schemeClr val="bg1"/>
                </a:solidFill>
              </a:rPr>
              <a:t> Kč</a:t>
            </a:r>
          </a:p>
          <a:p>
            <a:pPr marL="285750" indent="-285750">
              <a:spcAft>
                <a:spcPts val="600"/>
              </a:spcAft>
              <a:buBlip>
                <a:blip r:embed="rId4"/>
              </a:buBlip>
            </a:pPr>
            <a:r>
              <a:rPr lang="cs-CZ" sz="1600" dirty="0">
                <a:solidFill>
                  <a:schemeClr val="bg1"/>
                </a:solidFill>
              </a:rPr>
              <a:t>Prodejního procesu se účastní 3 zájemci, kteří všichni složí jistotu a všichni podají (chtějí podat) nabídky</a:t>
            </a:r>
          </a:p>
          <a:p>
            <a:pPr marL="285750" indent="-285750">
              <a:spcAft>
                <a:spcPts val="600"/>
              </a:spcAft>
              <a:buBlip>
                <a:blip r:embed="rId4"/>
              </a:buBlip>
            </a:pPr>
            <a:r>
              <a:rPr lang="cs-CZ" sz="1600" dirty="0">
                <a:solidFill>
                  <a:schemeClr val="bg1"/>
                </a:solidFill>
              </a:rPr>
              <a:t>Zájemce A je ochoten zaplatit 50 </a:t>
            </a:r>
            <a:r>
              <a:rPr lang="cs-CZ" sz="1600" dirty="0" err="1">
                <a:solidFill>
                  <a:schemeClr val="bg1"/>
                </a:solidFill>
              </a:rPr>
              <a:t>mio</a:t>
            </a:r>
            <a:r>
              <a:rPr lang="cs-CZ" sz="1600" dirty="0">
                <a:solidFill>
                  <a:schemeClr val="bg1"/>
                </a:solidFill>
              </a:rPr>
              <a:t>, zájemce B částku 47 </a:t>
            </a:r>
            <a:r>
              <a:rPr lang="cs-CZ" sz="1600" dirty="0" err="1">
                <a:solidFill>
                  <a:schemeClr val="bg1"/>
                </a:solidFill>
              </a:rPr>
              <a:t>mio</a:t>
            </a:r>
            <a:r>
              <a:rPr lang="cs-CZ" sz="1600" dirty="0">
                <a:solidFill>
                  <a:schemeClr val="bg1"/>
                </a:solidFill>
              </a:rPr>
              <a:t> a zájemce C částku 45 </a:t>
            </a:r>
            <a:r>
              <a:rPr lang="cs-CZ" sz="1600" dirty="0" err="1">
                <a:solidFill>
                  <a:schemeClr val="bg1"/>
                </a:solidFill>
              </a:rPr>
              <a:t>mio</a:t>
            </a:r>
            <a:endParaRPr lang="cs-CZ" sz="1600" dirty="0">
              <a:solidFill>
                <a:schemeClr val="bg1"/>
              </a:solidFill>
            </a:endParaRPr>
          </a:p>
          <a:p>
            <a:pPr marL="285750" indent="-285750">
              <a:spcAft>
                <a:spcPts val="600"/>
              </a:spcAft>
              <a:buBlip>
                <a:blip r:embed="rId4"/>
              </a:buBlip>
            </a:pPr>
            <a:r>
              <a:rPr lang="cs-CZ" sz="1600" dirty="0">
                <a:solidFill>
                  <a:schemeClr val="bg1"/>
                </a:solidFill>
              </a:rPr>
              <a:t>Jistota je stanovena ve výši 5 </a:t>
            </a:r>
            <a:r>
              <a:rPr lang="cs-CZ" sz="1600" dirty="0" err="1">
                <a:solidFill>
                  <a:schemeClr val="bg1"/>
                </a:solidFill>
              </a:rPr>
              <a:t>mio</a:t>
            </a:r>
            <a:r>
              <a:rPr lang="cs-CZ" sz="1600" dirty="0">
                <a:solidFill>
                  <a:schemeClr val="bg1"/>
                </a:solidFill>
              </a:rPr>
              <a:t> u všech tří způsobů</a:t>
            </a:r>
          </a:p>
          <a:p>
            <a:pPr marL="285750" indent="-285750">
              <a:spcAft>
                <a:spcPts val="600"/>
              </a:spcAft>
              <a:buBlip>
                <a:blip r:embed="rId4"/>
              </a:buBlip>
            </a:pPr>
            <a:r>
              <a:rPr lang="cs-CZ" sz="1600" dirty="0">
                <a:solidFill>
                  <a:schemeClr val="bg1"/>
                </a:solidFill>
              </a:rPr>
              <a:t>Zájemce A i zájemce B však nezískají úvěr a nedoplatí cenu, zájemce C jediný je schopen doplatit cenu (má k dispozici 45 </a:t>
            </a:r>
            <a:r>
              <a:rPr lang="cs-CZ" sz="1600" dirty="0" err="1">
                <a:solidFill>
                  <a:schemeClr val="bg1"/>
                </a:solidFill>
              </a:rPr>
              <a:t>mio</a:t>
            </a:r>
            <a:r>
              <a:rPr lang="cs-CZ" sz="1600" dirty="0">
                <a:solidFill>
                  <a:schemeClr val="bg1"/>
                </a:solidFill>
              </a:rPr>
              <a:t>)</a:t>
            </a:r>
          </a:p>
        </p:txBody>
      </p:sp>
      <p:sp>
        <p:nvSpPr>
          <p:cNvPr id="13" name="Text Placeholder 5">
            <a:extLst>
              <a:ext uri="{FF2B5EF4-FFF2-40B4-BE49-F238E27FC236}">
                <a16:creationId xmlns="" xmlns:a16="http://schemas.microsoft.com/office/drawing/2014/main" id="{5FD99962-C28B-4346-A9F8-3A268AA44944}"/>
              </a:ext>
            </a:extLst>
          </p:cNvPr>
          <p:cNvSpPr>
            <a:spLocks noGrp="1"/>
          </p:cNvSpPr>
          <p:nvPr>
            <p:ph type="body" sz="quarter" idx="13"/>
          </p:nvPr>
        </p:nvSpPr>
        <p:spPr>
          <a:xfrm>
            <a:off x="411285" y="2020558"/>
            <a:ext cx="4935415" cy="402567"/>
          </a:xfrm>
        </p:spPr>
        <p:txBody>
          <a:bodyPr>
            <a:normAutofit lnSpcReduction="10000"/>
          </a:bodyPr>
          <a:lstStyle/>
          <a:p>
            <a:r>
              <a:rPr lang="cs-CZ" sz="2400" dirty="0"/>
              <a:t>Počáteční podmínky:</a:t>
            </a:r>
          </a:p>
        </p:txBody>
      </p:sp>
      <p:sp>
        <p:nvSpPr>
          <p:cNvPr id="14" name="TextBox 13">
            <a:extLst>
              <a:ext uri="{FF2B5EF4-FFF2-40B4-BE49-F238E27FC236}">
                <a16:creationId xmlns="" xmlns:a16="http://schemas.microsoft.com/office/drawing/2014/main" id="{7BC0F10C-F733-4D3E-8B6F-992B35930E7F}"/>
              </a:ext>
            </a:extLst>
          </p:cNvPr>
          <p:cNvSpPr txBox="1"/>
          <p:nvPr/>
        </p:nvSpPr>
        <p:spPr>
          <a:xfrm>
            <a:off x="5446185" y="2454576"/>
            <a:ext cx="4318405" cy="4570482"/>
          </a:xfrm>
          <a:prstGeom prst="rect">
            <a:avLst/>
          </a:prstGeom>
          <a:noFill/>
        </p:spPr>
        <p:txBody>
          <a:bodyPr wrap="square" lIns="0" tIns="0" rIns="0" bIns="0" rtlCol="0">
            <a:spAutoFit/>
          </a:bodyPr>
          <a:lstStyle/>
          <a:p>
            <a:pPr marL="342900" indent="-342900">
              <a:spcAft>
                <a:spcPts val="600"/>
              </a:spcAft>
              <a:buFont typeface="+mj-lt"/>
              <a:buAutoNum type="arabicPeriod"/>
            </a:pPr>
            <a:r>
              <a:rPr lang="cs-CZ" sz="1600" dirty="0">
                <a:solidFill>
                  <a:schemeClr val="bg1"/>
                </a:solidFill>
              </a:rPr>
              <a:t>Zájemce C skončí s příhozy na 45 </a:t>
            </a:r>
            <a:r>
              <a:rPr lang="cs-CZ" sz="1600" dirty="0" err="1">
                <a:solidFill>
                  <a:schemeClr val="bg1"/>
                </a:solidFill>
              </a:rPr>
              <a:t>mio</a:t>
            </a:r>
            <a:r>
              <a:rPr lang="cs-CZ" sz="1600" dirty="0">
                <a:solidFill>
                  <a:schemeClr val="bg1"/>
                </a:solidFill>
              </a:rPr>
              <a:t>, Zájemce B skonči na 47 </a:t>
            </a:r>
            <a:r>
              <a:rPr lang="cs-CZ" sz="1600" dirty="0" err="1">
                <a:solidFill>
                  <a:schemeClr val="bg1"/>
                </a:solidFill>
              </a:rPr>
              <a:t>mio</a:t>
            </a:r>
            <a:r>
              <a:rPr lang="cs-CZ" sz="1600" dirty="0">
                <a:solidFill>
                  <a:schemeClr val="bg1"/>
                </a:solidFill>
              </a:rPr>
              <a:t>, a Zájemce A vydraží za 47,1 </a:t>
            </a:r>
            <a:r>
              <a:rPr lang="cs-CZ" sz="1600" dirty="0" err="1">
                <a:solidFill>
                  <a:schemeClr val="bg1"/>
                </a:solidFill>
              </a:rPr>
              <a:t>mio</a:t>
            </a:r>
            <a:r>
              <a:rPr lang="cs-CZ" sz="1600" dirty="0">
                <a:solidFill>
                  <a:schemeClr val="bg1"/>
                </a:solidFill>
              </a:rPr>
              <a:t> (tedy získá nemovitosti za cenu o jeden příhoz vyšší (100 tis), než je ochoten dát druhý v pořadí </a:t>
            </a:r>
          </a:p>
          <a:p>
            <a:pPr marL="342900" indent="-342900">
              <a:spcAft>
                <a:spcPts val="600"/>
              </a:spcAft>
              <a:buFont typeface="+mj-lt"/>
              <a:buAutoNum type="arabicPeriod"/>
            </a:pPr>
            <a:r>
              <a:rPr lang="cs-CZ" sz="1600" dirty="0">
                <a:solidFill>
                  <a:schemeClr val="bg1"/>
                </a:solidFill>
              </a:rPr>
              <a:t>Zájemci C i zájemci B je vrácena kauce 5 </a:t>
            </a:r>
            <a:r>
              <a:rPr lang="cs-CZ" sz="1600" dirty="0" err="1">
                <a:solidFill>
                  <a:schemeClr val="bg1"/>
                </a:solidFill>
              </a:rPr>
              <a:t>mio</a:t>
            </a:r>
            <a:r>
              <a:rPr lang="cs-CZ" sz="1600" dirty="0">
                <a:solidFill>
                  <a:schemeClr val="bg1"/>
                </a:solidFill>
              </a:rPr>
              <a:t> (ze zákona se tak musí stát)</a:t>
            </a:r>
          </a:p>
          <a:p>
            <a:pPr marL="342900" indent="-342900">
              <a:spcAft>
                <a:spcPts val="600"/>
              </a:spcAft>
              <a:buFont typeface="+mj-lt"/>
              <a:buAutoNum type="arabicPeriod"/>
            </a:pPr>
            <a:r>
              <a:rPr lang="cs-CZ" sz="1600" dirty="0">
                <a:solidFill>
                  <a:schemeClr val="bg1"/>
                </a:solidFill>
              </a:rPr>
              <a:t>zájemce A ale nedoplatí, k dispozici je jistota 5 </a:t>
            </a:r>
            <a:r>
              <a:rPr lang="cs-CZ" sz="1600" dirty="0" err="1">
                <a:solidFill>
                  <a:schemeClr val="bg1"/>
                </a:solidFill>
              </a:rPr>
              <a:t>Mio</a:t>
            </a:r>
            <a:r>
              <a:rPr lang="cs-CZ" sz="1600" dirty="0">
                <a:solidFill>
                  <a:schemeClr val="bg1"/>
                </a:solidFill>
              </a:rPr>
              <a:t> (na náklady zmařené dražby)</a:t>
            </a:r>
          </a:p>
          <a:p>
            <a:pPr marL="342900" indent="-342900">
              <a:spcAft>
                <a:spcPts val="600"/>
              </a:spcAft>
              <a:buFont typeface="+mj-lt"/>
              <a:buAutoNum type="arabicPeriod"/>
            </a:pPr>
            <a:r>
              <a:rPr lang="cs-CZ" sz="1600" dirty="0">
                <a:solidFill>
                  <a:schemeClr val="bg1"/>
                </a:solidFill>
              </a:rPr>
              <a:t>odměna dražebníka (10 %, nejvýše však 1 000 000 Kč zvýšených o 1 % z ceny dosažené vydražením přesahující 10 000 000 Kč, tedy zde 1,371 </a:t>
            </a:r>
            <a:r>
              <a:rPr lang="cs-CZ" sz="1600" dirty="0" err="1">
                <a:solidFill>
                  <a:schemeClr val="bg1"/>
                </a:solidFill>
              </a:rPr>
              <a:t>Mio</a:t>
            </a:r>
            <a:r>
              <a:rPr lang="cs-CZ" sz="1600" dirty="0">
                <a:solidFill>
                  <a:schemeClr val="bg1"/>
                </a:solidFill>
              </a:rPr>
              <a:t> Kč plus náklady na pronájem sálu a licitátora – řekněme 29 tis, celkem 1,4 </a:t>
            </a:r>
            <a:r>
              <a:rPr lang="cs-CZ" sz="1600" dirty="0" err="1">
                <a:solidFill>
                  <a:schemeClr val="bg1"/>
                </a:solidFill>
              </a:rPr>
              <a:t>mio</a:t>
            </a:r>
            <a:endParaRPr lang="cs-CZ" sz="1600" dirty="0">
              <a:solidFill>
                <a:schemeClr val="bg1"/>
              </a:solidFill>
            </a:endParaRPr>
          </a:p>
          <a:p>
            <a:pPr marL="342900" indent="-342900">
              <a:spcAft>
                <a:spcPts val="600"/>
              </a:spcAft>
              <a:buFont typeface="+mj-lt"/>
              <a:buAutoNum type="arabicPeriod"/>
            </a:pPr>
            <a:r>
              <a:rPr lang="cs-CZ" sz="1600" dirty="0">
                <a:solidFill>
                  <a:schemeClr val="bg1"/>
                </a:solidFill>
              </a:rPr>
              <a:t>zájemci A se vrátí 3,6 </a:t>
            </a:r>
            <a:r>
              <a:rPr lang="cs-CZ" sz="1600" dirty="0" err="1">
                <a:solidFill>
                  <a:schemeClr val="bg1"/>
                </a:solidFill>
              </a:rPr>
              <a:t>mio</a:t>
            </a:r>
            <a:r>
              <a:rPr lang="cs-CZ" sz="1600" dirty="0">
                <a:solidFill>
                  <a:schemeClr val="bg1"/>
                </a:solidFill>
              </a:rPr>
              <a:t> Kč</a:t>
            </a:r>
          </a:p>
          <a:p>
            <a:pPr marL="342900" indent="-342900">
              <a:spcAft>
                <a:spcPts val="600"/>
              </a:spcAft>
              <a:buFont typeface="+mj-lt"/>
              <a:buAutoNum type="arabicPeriod"/>
            </a:pPr>
            <a:r>
              <a:rPr lang="cs-CZ" sz="1600" b="1" dirty="0">
                <a:solidFill>
                  <a:schemeClr val="bg1"/>
                </a:solidFill>
              </a:rPr>
              <a:t>věřitelé: 0,- Kč</a:t>
            </a:r>
          </a:p>
        </p:txBody>
      </p:sp>
      <p:sp>
        <p:nvSpPr>
          <p:cNvPr id="15" name="Text Placeholder 5">
            <a:extLst>
              <a:ext uri="{FF2B5EF4-FFF2-40B4-BE49-F238E27FC236}">
                <a16:creationId xmlns="" xmlns:a16="http://schemas.microsoft.com/office/drawing/2014/main" id="{836515D9-8BF5-448F-9B60-0A498F355124}"/>
              </a:ext>
            </a:extLst>
          </p:cNvPr>
          <p:cNvSpPr txBox="1">
            <a:spLocks/>
          </p:cNvSpPr>
          <p:nvPr/>
        </p:nvSpPr>
        <p:spPr>
          <a:xfrm>
            <a:off x="5346700" y="2032959"/>
            <a:ext cx="9870831" cy="402567"/>
          </a:xfrm>
          <a:prstGeom prst="rect">
            <a:avLst/>
          </a:prstGeom>
        </p:spPr>
        <p:txBody>
          <a:bodyPr vert="horz" lIns="98001" tIns="45720" rIns="91440" bIns="45720" rtlCol="0">
            <a:normAutofit lnSpcReduction="10000"/>
          </a:bodyPr>
          <a:lstStyle>
            <a:lvl1pPr marL="0" indent="0" algn="l" defTabSz="802020" rtl="0" eaLnBrk="1" latinLnBrk="0" hangingPunct="1">
              <a:lnSpc>
                <a:spcPct val="90000"/>
              </a:lnSpc>
              <a:spcBef>
                <a:spcPts val="877"/>
              </a:spcBef>
              <a:buFont typeface="Arial" panose="020B0604020202020204" pitchFamily="34" charset="0"/>
              <a:buNone/>
              <a:defRPr sz="2200" kern="1200">
                <a:solidFill>
                  <a:schemeClr val="accent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cs-CZ" sz="2400" dirty="0"/>
              <a:t>Prodej formou veřejné dražby</a:t>
            </a:r>
          </a:p>
        </p:txBody>
      </p:sp>
      <p:sp>
        <p:nvSpPr>
          <p:cNvPr id="17" name="Footer Placeholder 7">
            <a:extLst>
              <a:ext uri="{FF2B5EF4-FFF2-40B4-BE49-F238E27FC236}">
                <a16:creationId xmlns="" xmlns:a16="http://schemas.microsoft.com/office/drawing/2014/main" id="{99AC2720-8539-4F13-AD93-956CCC52481B}"/>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78621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F495B18-3C51-4914-AA16-8B8C10466615}"/>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 xmlns:a16="http://schemas.microsoft.com/office/drawing/2014/main" id="{AF06D13F-6E21-4575-8A15-C89B91225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9" name="TextBox 8">
            <a:extLst>
              <a:ext uri="{FF2B5EF4-FFF2-40B4-BE49-F238E27FC236}">
                <a16:creationId xmlns="" xmlns:a16="http://schemas.microsoft.com/office/drawing/2014/main" id="{0544EFA9-6688-47E8-8B27-1C56C9A6678E}"/>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0" name="Picture 9">
            <a:extLst>
              <a:ext uri="{FF2B5EF4-FFF2-40B4-BE49-F238E27FC236}">
                <a16:creationId xmlns="" xmlns:a16="http://schemas.microsoft.com/office/drawing/2014/main" id="{09E1FC64-9D27-48ED-BFA7-066734A1B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2" name="TextBox 11">
            <a:extLst>
              <a:ext uri="{FF2B5EF4-FFF2-40B4-BE49-F238E27FC236}">
                <a16:creationId xmlns="" xmlns:a16="http://schemas.microsoft.com/office/drawing/2014/main" id="{7D0A0248-897D-41DC-91BC-705911396D2B}"/>
              </a:ext>
            </a:extLst>
          </p:cNvPr>
          <p:cNvSpPr txBox="1"/>
          <p:nvPr/>
        </p:nvSpPr>
        <p:spPr>
          <a:xfrm>
            <a:off x="425045" y="1784950"/>
            <a:ext cx="4318405" cy="5062924"/>
          </a:xfrm>
          <a:prstGeom prst="rect">
            <a:avLst/>
          </a:prstGeom>
          <a:noFill/>
        </p:spPr>
        <p:txBody>
          <a:bodyPr wrap="square" lIns="0" tIns="0" rIns="0" bIns="0" rtlCol="0">
            <a:spAutoFit/>
          </a:bodyPr>
          <a:lstStyle/>
          <a:p>
            <a:pPr marL="342900" indent="-342900">
              <a:spcAft>
                <a:spcPts val="600"/>
              </a:spcAft>
              <a:buFont typeface="+mj-lt"/>
              <a:buAutoNum type="arabicPeriod"/>
            </a:pPr>
            <a:r>
              <a:rPr lang="cs-CZ" sz="1600" dirty="0">
                <a:solidFill>
                  <a:schemeClr val="bg1"/>
                </a:solidFill>
              </a:rPr>
              <a:t>Zájemce C skončí s příhozy na 45 </a:t>
            </a:r>
            <a:r>
              <a:rPr lang="cs-CZ" sz="1600" dirty="0" err="1">
                <a:solidFill>
                  <a:schemeClr val="bg1"/>
                </a:solidFill>
              </a:rPr>
              <a:t>mio</a:t>
            </a:r>
            <a:r>
              <a:rPr lang="cs-CZ" sz="1600" dirty="0">
                <a:solidFill>
                  <a:schemeClr val="bg1"/>
                </a:solidFill>
              </a:rPr>
              <a:t>, Zájemce B skonči na 47 </a:t>
            </a:r>
            <a:r>
              <a:rPr lang="cs-CZ" sz="1600" dirty="0" err="1">
                <a:solidFill>
                  <a:schemeClr val="bg1"/>
                </a:solidFill>
              </a:rPr>
              <a:t>mio</a:t>
            </a:r>
            <a:r>
              <a:rPr lang="cs-CZ" sz="1600" dirty="0">
                <a:solidFill>
                  <a:schemeClr val="bg1"/>
                </a:solidFill>
              </a:rPr>
              <a:t>, a Zájemce A vydraží za 47,1 </a:t>
            </a:r>
            <a:r>
              <a:rPr lang="cs-CZ" sz="1600" dirty="0" err="1">
                <a:solidFill>
                  <a:schemeClr val="bg1"/>
                </a:solidFill>
              </a:rPr>
              <a:t>mio</a:t>
            </a:r>
            <a:r>
              <a:rPr lang="cs-CZ" sz="1600" dirty="0">
                <a:solidFill>
                  <a:schemeClr val="bg1"/>
                </a:solidFill>
              </a:rPr>
              <a:t> (stejné jako ve veřejné dražbě) </a:t>
            </a:r>
          </a:p>
          <a:p>
            <a:pPr marL="342900" indent="-342900">
              <a:spcAft>
                <a:spcPts val="600"/>
              </a:spcAft>
              <a:buFont typeface="+mj-lt"/>
              <a:buAutoNum type="arabicPeriod"/>
            </a:pPr>
            <a:r>
              <a:rPr lang="cs-CZ" sz="1600" dirty="0">
                <a:solidFill>
                  <a:schemeClr val="bg1"/>
                </a:solidFill>
              </a:rPr>
              <a:t>Zájemci C i Zájemci B je vrácena kauce 5 </a:t>
            </a:r>
            <a:r>
              <a:rPr lang="cs-CZ" sz="1600" dirty="0" err="1">
                <a:solidFill>
                  <a:schemeClr val="bg1"/>
                </a:solidFill>
              </a:rPr>
              <a:t>mio</a:t>
            </a:r>
            <a:r>
              <a:rPr lang="cs-CZ" sz="1600" dirty="0">
                <a:solidFill>
                  <a:schemeClr val="bg1"/>
                </a:solidFill>
              </a:rPr>
              <a:t> (ze zákona se tak musí stát)</a:t>
            </a:r>
          </a:p>
          <a:p>
            <a:pPr marL="342900" indent="-342900">
              <a:spcAft>
                <a:spcPts val="600"/>
              </a:spcAft>
              <a:buFont typeface="+mj-lt"/>
              <a:buAutoNum type="arabicPeriod"/>
            </a:pPr>
            <a:r>
              <a:rPr lang="cs-CZ" sz="1600" dirty="0">
                <a:solidFill>
                  <a:schemeClr val="bg1"/>
                </a:solidFill>
              </a:rPr>
              <a:t>Zájemce A ale nedoplatí, k dispozici je jistota 5 </a:t>
            </a:r>
            <a:r>
              <a:rPr lang="cs-CZ" sz="1600" dirty="0" err="1">
                <a:solidFill>
                  <a:schemeClr val="bg1"/>
                </a:solidFill>
              </a:rPr>
              <a:t>Mio</a:t>
            </a:r>
            <a:r>
              <a:rPr lang="cs-CZ" sz="1600" dirty="0">
                <a:solidFill>
                  <a:schemeClr val="bg1"/>
                </a:solidFill>
              </a:rPr>
              <a:t> (na náklady exekutora, škodu vzniklou nezaplacením podání, a rozdíl na nejvyšší podání v případné další dražbě)</a:t>
            </a:r>
          </a:p>
          <a:p>
            <a:pPr marL="342900" indent="-342900">
              <a:spcAft>
                <a:spcPts val="600"/>
              </a:spcAft>
              <a:buFont typeface="+mj-lt"/>
              <a:buAutoNum type="arabicPeriod"/>
            </a:pPr>
            <a:r>
              <a:rPr lang="cs-CZ" sz="1600" dirty="0">
                <a:solidFill>
                  <a:schemeClr val="bg1"/>
                </a:solidFill>
              </a:rPr>
              <a:t>Zájemce A tedy teoreticky může o 5 </a:t>
            </a:r>
            <a:r>
              <a:rPr lang="cs-CZ" sz="1600" dirty="0" err="1">
                <a:solidFill>
                  <a:schemeClr val="bg1"/>
                </a:solidFill>
              </a:rPr>
              <a:t>mio</a:t>
            </a:r>
            <a:r>
              <a:rPr lang="cs-CZ" sz="1600" dirty="0">
                <a:solidFill>
                  <a:schemeClr val="bg1"/>
                </a:solidFill>
              </a:rPr>
              <a:t> přijít (řekněme, že náklady budou ve výši 1,5 </a:t>
            </a:r>
            <a:r>
              <a:rPr lang="cs-CZ" sz="1600" dirty="0" err="1">
                <a:solidFill>
                  <a:schemeClr val="bg1"/>
                </a:solidFill>
              </a:rPr>
              <a:t>mio</a:t>
            </a:r>
            <a:r>
              <a:rPr lang="cs-CZ" sz="1600" dirty="0">
                <a:solidFill>
                  <a:schemeClr val="bg1"/>
                </a:solidFill>
              </a:rPr>
              <a:t> Kč) </a:t>
            </a:r>
          </a:p>
          <a:p>
            <a:pPr marL="342900" indent="-342900">
              <a:spcAft>
                <a:spcPts val="600"/>
              </a:spcAft>
              <a:buFont typeface="+mj-lt"/>
              <a:buAutoNum type="arabicPeriod"/>
            </a:pPr>
            <a:r>
              <a:rPr lang="cs-CZ" sz="1600" dirty="0">
                <a:solidFill>
                  <a:schemeClr val="bg1"/>
                </a:solidFill>
              </a:rPr>
              <a:t>Věřitelé obdrží z jistoty: 0,- Kč (pokud v opakované dražbě bude dosažena cena alespoň 47,1 </a:t>
            </a:r>
            <a:r>
              <a:rPr lang="cs-CZ" sz="1600" dirty="0" err="1">
                <a:solidFill>
                  <a:schemeClr val="bg1"/>
                </a:solidFill>
              </a:rPr>
              <a:t>mio</a:t>
            </a:r>
            <a:r>
              <a:rPr lang="cs-CZ" sz="1600" dirty="0">
                <a:solidFill>
                  <a:schemeClr val="bg1"/>
                </a:solidFill>
              </a:rPr>
              <a:t>)</a:t>
            </a:r>
          </a:p>
          <a:p>
            <a:pPr marL="342900" indent="-342900">
              <a:spcAft>
                <a:spcPts val="600"/>
              </a:spcAft>
              <a:buFont typeface="+mj-lt"/>
              <a:buAutoNum type="arabicPeriod"/>
            </a:pPr>
            <a:r>
              <a:rPr lang="cs-CZ" sz="1600" dirty="0">
                <a:solidFill>
                  <a:schemeClr val="bg1"/>
                </a:solidFill>
              </a:rPr>
              <a:t>Věřitelé obdrží z jistoty: </a:t>
            </a:r>
            <a:r>
              <a:rPr lang="cs-CZ" sz="1600" b="1" dirty="0">
                <a:solidFill>
                  <a:schemeClr val="bg1"/>
                </a:solidFill>
              </a:rPr>
              <a:t>2,1 </a:t>
            </a:r>
            <a:r>
              <a:rPr lang="cs-CZ" sz="1600" b="1" dirty="0" err="1">
                <a:solidFill>
                  <a:schemeClr val="bg1"/>
                </a:solidFill>
              </a:rPr>
              <a:t>mio</a:t>
            </a:r>
            <a:r>
              <a:rPr lang="cs-CZ" sz="1600" b="1" dirty="0">
                <a:solidFill>
                  <a:schemeClr val="bg1"/>
                </a:solidFill>
              </a:rPr>
              <a:t> Kč </a:t>
            </a:r>
            <a:r>
              <a:rPr lang="cs-CZ" sz="1600" dirty="0">
                <a:solidFill>
                  <a:schemeClr val="bg1"/>
                </a:solidFill>
              </a:rPr>
              <a:t>(pokud v opakované dražbě bude dosažena cena 45 </a:t>
            </a:r>
            <a:r>
              <a:rPr lang="cs-CZ" sz="1600" dirty="0" err="1">
                <a:solidFill>
                  <a:schemeClr val="bg1"/>
                </a:solidFill>
              </a:rPr>
              <a:t>mio</a:t>
            </a:r>
            <a:r>
              <a:rPr lang="cs-CZ" sz="1600" dirty="0">
                <a:solidFill>
                  <a:schemeClr val="bg1"/>
                </a:solidFill>
              </a:rPr>
              <a:t> – opakovaně to koupí Zájemce C)</a:t>
            </a:r>
          </a:p>
        </p:txBody>
      </p:sp>
      <p:sp>
        <p:nvSpPr>
          <p:cNvPr id="13" name="Text Placeholder 5">
            <a:extLst>
              <a:ext uri="{FF2B5EF4-FFF2-40B4-BE49-F238E27FC236}">
                <a16:creationId xmlns="" xmlns:a16="http://schemas.microsoft.com/office/drawing/2014/main" id="{5FD99962-C28B-4346-A9F8-3A268AA44944}"/>
              </a:ext>
            </a:extLst>
          </p:cNvPr>
          <p:cNvSpPr>
            <a:spLocks noGrp="1"/>
          </p:cNvSpPr>
          <p:nvPr>
            <p:ph type="body" sz="quarter" idx="13"/>
          </p:nvPr>
        </p:nvSpPr>
        <p:spPr>
          <a:xfrm>
            <a:off x="325560" y="1363333"/>
            <a:ext cx="4935415" cy="402567"/>
          </a:xfrm>
        </p:spPr>
        <p:txBody>
          <a:bodyPr>
            <a:normAutofit lnSpcReduction="10000"/>
          </a:bodyPr>
          <a:lstStyle/>
          <a:p>
            <a:r>
              <a:rPr lang="cs-CZ" sz="2400" dirty="0"/>
              <a:t>Prodej formou exekuční dražby</a:t>
            </a:r>
          </a:p>
        </p:txBody>
      </p:sp>
      <p:sp>
        <p:nvSpPr>
          <p:cNvPr id="14" name="TextBox 13">
            <a:extLst>
              <a:ext uri="{FF2B5EF4-FFF2-40B4-BE49-F238E27FC236}">
                <a16:creationId xmlns="" xmlns:a16="http://schemas.microsoft.com/office/drawing/2014/main" id="{7BC0F10C-F733-4D3E-8B6F-992B35930E7F}"/>
              </a:ext>
            </a:extLst>
          </p:cNvPr>
          <p:cNvSpPr txBox="1"/>
          <p:nvPr/>
        </p:nvSpPr>
        <p:spPr>
          <a:xfrm>
            <a:off x="5360460" y="1784950"/>
            <a:ext cx="4993215" cy="5463034"/>
          </a:xfrm>
          <a:prstGeom prst="rect">
            <a:avLst/>
          </a:prstGeom>
          <a:noFill/>
        </p:spPr>
        <p:txBody>
          <a:bodyPr wrap="square" lIns="0" tIns="0" rIns="0" bIns="0" rtlCol="0">
            <a:spAutoFit/>
          </a:bodyPr>
          <a:lstStyle/>
          <a:p>
            <a:pPr marL="342900" indent="-342900">
              <a:spcAft>
                <a:spcPts val="600"/>
              </a:spcAft>
              <a:buFont typeface="+mj-lt"/>
              <a:buAutoNum type="arabicPeriod"/>
            </a:pPr>
            <a:r>
              <a:rPr lang="cs-CZ" sz="1600" dirty="0">
                <a:solidFill>
                  <a:schemeClr val="bg1"/>
                </a:solidFill>
              </a:rPr>
              <a:t>Ve druhém kole předloží Zájemce C závaznou nabídku na 45 </a:t>
            </a:r>
            <a:r>
              <a:rPr lang="cs-CZ" sz="1600" dirty="0" err="1">
                <a:solidFill>
                  <a:schemeClr val="bg1"/>
                </a:solidFill>
              </a:rPr>
              <a:t>mio</a:t>
            </a:r>
            <a:r>
              <a:rPr lang="cs-CZ" sz="1600" dirty="0">
                <a:solidFill>
                  <a:schemeClr val="bg1"/>
                </a:solidFill>
              </a:rPr>
              <a:t>, Zájemce B na 47 </a:t>
            </a:r>
            <a:r>
              <a:rPr lang="cs-CZ" sz="1600" dirty="0" err="1">
                <a:solidFill>
                  <a:schemeClr val="bg1"/>
                </a:solidFill>
              </a:rPr>
              <a:t>mio</a:t>
            </a:r>
            <a:r>
              <a:rPr lang="cs-CZ" sz="1600" dirty="0">
                <a:solidFill>
                  <a:schemeClr val="bg1"/>
                </a:solidFill>
              </a:rPr>
              <a:t>, a Zájemce A předloží nabídku za 50 </a:t>
            </a:r>
            <a:r>
              <a:rPr lang="cs-CZ" sz="1600" dirty="0" err="1">
                <a:solidFill>
                  <a:schemeClr val="bg1"/>
                </a:solidFill>
              </a:rPr>
              <a:t>mio</a:t>
            </a:r>
            <a:r>
              <a:rPr lang="cs-CZ" sz="1600" dirty="0">
                <a:solidFill>
                  <a:schemeClr val="bg1"/>
                </a:solidFill>
              </a:rPr>
              <a:t> (neví, kolik činí nabídky ostatních a koupit chce) </a:t>
            </a:r>
          </a:p>
          <a:p>
            <a:pPr marL="342900" indent="-342900">
              <a:spcAft>
                <a:spcPts val="600"/>
              </a:spcAft>
              <a:buFont typeface="+mj-lt"/>
              <a:buAutoNum type="arabicPeriod"/>
            </a:pPr>
            <a:r>
              <a:rPr lang="cs-CZ" sz="1600" dirty="0">
                <a:solidFill>
                  <a:schemeClr val="bg1"/>
                </a:solidFill>
              </a:rPr>
              <a:t>Nabídky jsou závazné po dobu 4 měsíců a Zájemci C i Zájemci B není vrácena kauce 5 </a:t>
            </a:r>
            <a:r>
              <a:rPr lang="cs-CZ" sz="1600" dirty="0" err="1">
                <a:solidFill>
                  <a:schemeClr val="bg1"/>
                </a:solidFill>
              </a:rPr>
              <a:t>mio</a:t>
            </a:r>
            <a:r>
              <a:rPr lang="cs-CZ" sz="1600" dirty="0">
                <a:solidFill>
                  <a:schemeClr val="bg1"/>
                </a:solidFill>
              </a:rPr>
              <a:t> do doby složení ceny vítězné (podmínky)</a:t>
            </a:r>
          </a:p>
          <a:p>
            <a:pPr marL="342900" indent="-342900">
              <a:spcAft>
                <a:spcPts val="600"/>
              </a:spcAft>
              <a:buFont typeface="+mj-lt"/>
              <a:buAutoNum type="arabicPeriod"/>
            </a:pPr>
            <a:r>
              <a:rPr lang="cs-CZ" sz="1600" dirty="0">
                <a:solidFill>
                  <a:schemeClr val="bg1"/>
                </a:solidFill>
              </a:rPr>
              <a:t>Zájemce A ale nedoplatí, k dispozici je jistota 5 </a:t>
            </a:r>
            <a:r>
              <a:rPr lang="cs-CZ" sz="1600" dirty="0" err="1">
                <a:solidFill>
                  <a:schemeClr val="bg1"/>
                </a:solidFill>
              </a:rPr>
              <a:t>Mio</a:t>
            </a:r>
            <a:r>
              <a:rPr lang="cs-CZ" sz="1600" dirty="0">
                <a:solidFill>
                  <a:schemeClr val="bg1"/>
                </a:solidFill>
              </a:rPr>
              <a:t>, která je použita na úhradu smluvní pokuty (dle podmínek VŘ a dohody o účasti ve VŘ)</a:t>
            </a:r>
          </a:p>
          <a:p>
            <a:pPr marL="342900" indent="-342900">
              <a:spcAft>
                <a:spcPts val="600"/>
              </a:spcAft>
              <a:buFont typeface="+mj-lt"/>
              <a:buAutoNum type="arabicPeriod"/>
            </a:pPr>
            <a:r>
              <a:rPr lang="cs-CZ" sz="1600" dirty="0">
                <a:solidFill>
                  <a:schemeClr val="bg1"/>
                </a:solidFill>
              </a:rPr>
              <a:t>IS vyzve Zájemce B o doplacení ceny, protože Zájemce A nezaplatil </a:t>
            </a:r>
          </a:p>
          <a:p>
            <a:pPr marL="342900" indent="-342900">
              <a:spcAft>
                <a:spcPts val="600"/>
              </a:spcAft>
              <a:buFont typeface="+mj-lt"/>
              <a:buAutoNum type="arabicPeriod"/>
            </a:pPr>
            <a:r>
              <a:rPr lang="cs-CZ" sz="1600" dirty="0">
                <a:solidFill>
                  <a:schemeClr val="bg1"/>
                </a:solidFill>
              </a:rPr>
              <a:t>Zájemce B ale také nedoplatí, k dispozici je jeho jistota 5 </a:t>
            </a:r>
            <a:r>
              <a:rPr lang="cs-CZ" sz="1600" dirty="0" err="1">
                <a:solidFill>
                  <a:schemeClr val="bg1"/>
                </a:solidFill>
              </a:rPr>
              <a:t>Mio</a:t>
            </a:r>
            <a:r>
              <a:rPr lang="cs-CZ" sz="1600" dirty="0">
                <a:solidFill>
                  <a:schemeClr val="bg1"/>
                </a:solidFill>
              </a:rPr>
              <a:t>, která je použita na úhradu smluvní pokuty (dle podmínek VŘ a dohody o účasti ve VŘ)</a:t>
            </a:r>
          </a:p>
          <a:p>
            <a:pPr marL="342900" indent="-342900">
              <a:spcAft>
                <a:spcPts val="600"/>
              </a:spcAft>
              <a:buFont typeface="+mj-lt"/>
              <a:buAutoNum type="arabicPeriod"/>
            </a:pPr>
            <a:r>
              <a:rPr lang="cs-CZ" sz="1600" dirty="0">
                <a:solidFill>
                  <a:schemeClr val="bg1"/>
                </a:solidFill>
              </a:rPr>
              <a:t>IS vyzve Zájemce C o doplacení ceny (45 </a:t>
            </a:r>
            <a:r>
              <a:rPr lang="cs-CZ" sz="1600" dirty="0" err="1">
                <a:solidFill>
                  <a:schemeClr val="bg1"/>
                </a:solidFill>
              </a:rPr>
              <a:t>mio</a:t>
            </a:r>
            <a:r>
              <a:rPr lang="cs-CZ" sz="1600" dirty="0">
                <a:solidFill>
                  <a:schemeClr val="bg1"/>
                </a:solidFill>
              </a:rPr>
              <a:t>), protože Zájemce B nezaplatil </a:t>
            </a:r>
          </a:p>
          <a:p>
            <a:pPr marL="342900" indent="-342900">
              <a:spcAft>
                <a:spcPts val="600"/>
              </a:spcAft>
              <a:buFont typeface="+mj-lt"/>
              <a:buAutoNum type="arabicPeriod"/>
            </a:pPr>
            <a:r>
              <a:rPr lang="cs-CZ" sz="1600" b="1" dirty="0">
                <a:solidFill>
                  <a:schemeClr val="bg1"/>
                </a:solidFill>
              </a:rPr>
              <a:t>Zájemce C doplatí cenu 45 </a:t>
            </a:r>
            <a:r>
              <a:rPr lang="cs-CZ" sz="1600" b="1" dirty="0" err="1">
                <a:solidFill>
                  <a:schemeClr val="bg1"/>
                </a:solidFill>
              </a:rPr>
              <a:t>mio</a:t>
            </a:r>
            <a:endParaRPr lang="cs-CZ" sz="1600" b="1" dirty="0">
              <a:solidFill>
                <a:schemeClr val="bg1"/>
              </a:solidFill>
            </a:endParaRPr>
          </a:p>
          <a:p>
            <a:pPr marL="342900" indent="-342900">
              <a:spcAft>
                <a:spcPts val="600"/>
              </a:spcAft>
              <a:buFont typeface="+mj-lt"/>
              <a:buAutoNum type="arabicPeriod"/>
            </a:pPr>
            <a:r>
              <a:rPr lang="cs-CZ" sz="1600" dirty="0">
                <a:solidFill>
                  <a:schemeClr val="bg1"/>
                </a:solidFill>
              </a:rPr>
              <a:t>Věřitelé obdrží z jistot: </a:t>
            </a:r>
            <a:r>
              <a:rPr lang="cs-CZ" sz="1600" b="1" dirty="0">
                <a:solidFill>
                  <a:schemeClr val="bg1"/>
                </a:solidFill>
              </a:rPr>
              <a:t>10 </a:t>
            </a:r>
            <a:r>
              <a:rPr lang="cs-CZ" sz="1600" b="1" dirty="0" err="1">
                <a:solidFill>
                  <a:schemeClr val="bg1"/>
                </a:solidFill>
              </a:rPr>
              <a:t>mio</a:t>
            </a:r>
            <a:r>
              <a:rPr lang="cs-CZ" sz="1600" b="1" dirty="0">
                <a:solidFill>
                  <a:schemeClr val="bg1"/>
                </a:solidFill>
              </a:rPr>
              <a:t> Kč </a:t>
            </a:r>
            <a:r>
              <a:rPr lang="cs-CZ" sz="1600" dirty="0">
                <a:solidFill>
                  <a:schemeClr val="bg1"/>
                </a:solidFill>
              </a:rPr>
              <a:t>(zároveň je zpeněženo)</a:t>
            </a:r>
          </a:p>
        </p:txBody>
      </p:sp>
      <p:sp>
        <p:nvSpPr>
          <p:cNvPr id="15" name="Text Placeholder 5">
            <a:extLst>
              <a:ext uri="{FF2B5EF4-FFF2-40B4-BE49-F238E27FC236}">
                <a16:creationId xmlns="" xmlns:a16="http://schemas.microsoft.com/office/drawing/2014/main" id="{836515D9-8BF5-448F-9B60-0A498F355124}"/>
              </a:ext>
            </a:extLst>
          </p:cNvPr>
          <p:cNvSpPr txBox="1">
            <a:spLocks/>
          </p:cNvSpPr>
          <p:nvPr/>
        </p:nvSpPr>
        <p:spPr>
          <a:xfrm>
            <a:off x="5260976" y="1363333"/>
            <a:ext cx="5168900" cy="402567"/>
          </a:xfrm>
          <a:prstGeom prst="rect">
            <a:avLst/>
          </a:prstGeom>
        </p:spPr>
        <p:txBody>
          <a:bodyPr vert="horz" lIns="98001" tIns="45720" rIns="91440" bIns="45720" rtlCol="0">
            <a:normAutofit lnSpcReduction="10000"/>
          </a:bodyPr>
          <a:lstStyle>
            <a:lvl1pPr marL="0" indent="0" algn="l" defTabSz="802020" rtl="0" eaLnBrk="1" latinLnBrk="0" hangingPunct="1">
              <a:lnSpc>
                <a:spcPct val="90000"/>
              </a:lnSpc>
              <a:spcBef>
                <a:spcPts val="877"/>
              </a:spcBef>
              <a:buFont typeface="Arial" panose="020B0604020202020204" pitchFamily="34" charset="0"/>
              <a:buNone/>
              <a:defRPr sz="2200" kern="1200">
                <a:solidFill>
                  <a:schemeClr val="accent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cs-CZ" sz="2400" dirty="0"/>
              <a:t>Prodej  formou výběrového řízení</a:t>
            </a:r>
          </a:p>
        </p:txBody>
      </p:sp>
    </p:spTree>
    <p:extLst>
      <p:ext uri="{BB962C8B-B14F-4D97-AF65-F5344CB8AC3E}">
        <p14:creationId xmlns:p14="http://schemas.microsoft.com/office/powerpoint/2010/main" val="278116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588AB13C-3851-44EF-840B-C6291F65EBE6}"/>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 xmlns:a16="http://schemas.microsoft.com/office/drawing/2014/main" id="{32E387DF-B319-4F10-98E5-D287FFD66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2" name="TextBox 21">
            <a:extLst>
              <a:ext uri="{FF2B5EF4-FFF2-40B4-BE49-F238E27FC236}">
                <a16:creationId xmlns="" xmlns:a16="http://schemas.microsoft.com/office/drawing/2014/main" id="{1BCE1C03-D818-44EB-B614-D1390DD91A14}"/>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3" name="Picture 22">
            <a:extLst>
              <a:ext uri="{FF2B5EF4-FFF2-40B4-BE49-F238E27FC236}">
                <a16:creationId xmlns="" xmlns:a16="http://schemas.microsoft.com/office/drawing/2014/main" id="{6C498CB3-4D59-49F4-97DD-FF33460DC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Závaznost nabídek účastníků</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0" name="TextBox 9"/>
          <p:cNvSpPr txBox="1"/>
          <p:nvPr/>
        </p:nvSpPr>
        <p:spPr>
          <a:xfrm>
            <a:off x="1818655" y="4408799"/>
            <a:ext cx="2929194" cy="1292662"/>
          </a:xfrm>
          <a:prstGeom prst="rect">
            <a:avLst/>
          </a:prstGeom>
          <a:noFill/>
        </p:spPr>
        <p:txBody>
          <a:bodyPr wrap="square" lIns="0" tIns="0" rIns="0" bIns="0" rtlCol="0">
            <a:spAutoFit/>
          </a:bodyPr>
          <a:lstStyle/>
          <a:p>
            <a:pPr marL="290512" indent="-285750">
              <a:buFont typeface="Arial" panose="020B0604020202020204" pitchFamily="34" charset="0"/>
              <a:buChar char="•"/>
            </a:pPr>
            <a:r>
              <a:rPr lang="cs-CZ" sz="1400" dirty="0">
                <a:solidFill>
                  <a:schemeClr val="bg1">
                    <a:lumMod val="85000"/>
                  </a:schemeClr>
                </a:solidFill>
              </a:rPr>
              <a:t>po udělení příklepu je zavázán pouze vydražitel</a:t>
            </a:r>
          </a:p>
          <a:p>
            <a:pPr marL="290512" indent="-285750">
              <a:buFont typeface="Arial" panose="020B0604020202020204" pitchFamily="34" charset="0"/>
              <a:buChar char="•"/>
            </a:pPr>
            <a:endParaRPr lang="cs-CZ" sz="1400" dirty="0">
              <a:solidFill>
                <a:schemeClr val="bg1">
                  <a:lumMod val="85000"/>
                </a:schemeClr>
              </a:solidFill>
            </a:endParaRPr>
          </a:p>
          <a:p>
            <a:pPr marL="290512" indent="-285750">
              <a:buFont typeface="Arial" panose="020B0604020202020204" pitchFamily="34" charset="0"/>
              <a:buChar char="•"/>
            </a:pPr>
            <a:r>
              <a:rPr lang="cs-CZ" sz="1400" dirty="0">
                <a:solidFill>
                  <a:schemeClr val="bg1">
                    <a:lumMod val="85000"/>
                  </a:schemeClr>
                </a:solidFill>
              </a:rPr>
              <a:t>ostatním účastníkům je vrácena dražební jistota</a:t>
            </a:r>
          </a:p>
          <a:p>
            <a:pPr marL="285750" indent="-285750">
              <a:buFontTx/>
              <a:buChar char="-"/>
            </a:pPr>
            <a:endParaRPr lang="cs-CZ" sz="1400" dirty="0">
              <a:solidFill>
                <a:schemeClr val="bg1">
                  <a:lumMod val="85000"/>
                </a:schemeClr>
              </a:solidFill>
            </a:endParaRPr>
          </a:p>
        </p:txBody>
      </p:sp>
      <p:grpSp>
        <p:nvGrpSpPr>
          <p:cNvPr id="11" name="Group 10"/>
          <p:cNvGrpSpPr/>
          <p:nvPr/>
        </p:nvGrpSpPr>
        <p:grpSpPr>
          <a:xfrm>
            <a:off x="1888775" y="1864866"/>
            <a:ext cx="2368728" cy="2259086"/>
            <a:chOff x="2776441" y="3450566"/>
            <a:chExt cx="2368728" cy="2259086"/>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4"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DRAŽBA</a:t>
              </a:r>
            </a:p>
          </p:txBody>
        </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sp>
        <p:nvSpPr>
          <p:cNvPr id="25" name="TextBox 24"/>
          <p:cNvSpPr txBox="1"/>
          <p:nvPr/>
        </p:nvSpPr>
        <p:spPr>
          <a:xfrm>
            <a:off x="5643303" y="4408799"/>
            <a:ext cx="2929194" cy="258532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lumMod val="85000"/>
                  </a:schemeClr>
                </a:solidFill>
              </a:rPr>
              <a:t>po vyhlášení vítěze nadále trvá závaznost i dalších nabídek v pořadí, a to zpravidla až do uhrazení kupní ceny a převodu vlastnického práva předmětu VŘ</a:t>
            </a:r>
          </a:p>
          <a:p>
            <a:pPr marL="285750" indent="-285750">
              <a:buFont typeface="Arial" panose="020B0604020202020204" pitchFamily="34" charset="0"/>
              <a:buChar char="•"/>
            </a:pPr>
            <a:endParaRPr lang="cs-CZ" sz="1400" dirty="0">
              <a:solidFill>
                <a:schemeClr val="bg1">
                  <a:lumMod val="85000"/>
                </a:schemeClr>
              </a:solidFill>
            </a:endParaRPr>
          </a:p>
          <a:p>
            <a:pPr marL="285750" indent="-285750">
              <a:buFont typeface="Arial" panose="020B0604020202020204" pitchFamily="34" charset="0"/>
              <a:buChar char="•"/>
            </a:pPr>
            <a:r>
              <a:rPr lang="cs-CZ" sz="1400" dirty="0">
                <a:solidFill>
                  <a:schemeClr val="bg1">
                    <a:lumMod val="85000"/>
                  </a:schemeClr>
                </a:solidFill>
              </a:rPr>
              <a:t>v případě, že vítěz neuhradí kupní cenu či se jinak pokusí zmařit výsledek, lze prodej uskutečnit druhé a další nejlepší nabídce</a:t>
            </a:r>
            <a:endParaRPr lang="en-GB" sz="1400" dirty="0">
              <a:solidFill>
                <a:schemeClr val="bg1">
                  <a:lumMod val="85000"/>
                </a:schemeClr>
              </a:solidFill>
            </a:endParaRPr>
          </a:p>
          <a:p>
            <a:pPr marL="285750" indent="-285750">
              <a:buFontTx/>
              <a:buChar char="-"/>
            </a:pPr>
            <a:endParaRPr lang="cs-CZ" sz="1400" dirty="0">
              <a:solidFill>
                <a:schemeClr val="bg1">
                  <a:lumMod val="85000"/>
                </a:schemeClr>
              </a:solidFill>
            </a:endParaRPr>
          </a:p>
        </p:txBody>
      </p:sp>
      <p:grpSp>
        <p:nvGrpSpPr>
          <p:cNvPr id="26" name="Group 25"/>
          <p:cNvGrpSpPr/>
          <p:nvPr/>
        </p:nvGrpSpPr>
        <p:grpSpPr>
          <a:xfrm>
            <a:off x="5731008" y="1864866"/>
            <a:ext cx="2368728" cy="2259086"/>
            <a:chOff x="5731008" y="1864866"/>
            <a:chExt cx="2368728" cy="2259086"/>
          </a:xfrm>
        </p:grpSpPr>
        <p:grpSp>
          <p:nvGrpSpPr>
            <p:cNvPr id="27" name="Group 26"/>
            <p:cNvGrpSpPr/>
            <p:nvPr/>
          </p:nvGrpSpPr>
          <p:grpSpPr>
            <a:xfrm>
              <a:off x="5731008" y="1864866"/>
              <a:ext cx="2368728" cy="2259086"/>
              <a:chOff x="2776441" y="3450566"/>
              <a:chExt cx="2368728" cy="2259086"/>
            </a:xfrm>
          </p:grpSpPr>
          <p:grpSp>
            <p:nvGrpSpPr>
              <p:cNvPr id="29" name="Group 170"/>
              <p:cNvGrpSpPr/>
              <p:nvPr/>
            </p:nvGrpSpPr>
            <p:grpSpPr>
              <a:xfrm>
                <a:off x="3335212" y="4300985"/>
                <a:ext cx="1408666" cy="1408667"/>
                <a:chOff x="0" y="0"/>
                <a:chExt cx="3843865" cy="3843865"/>
              </a:xfrm>
            </p:grpSpPr>
            <p:sp>
              <p:nvSpPr>
                <p:cNvPr id="31"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32"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30"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VÝBĚROVÉ ŘÍZENÍ</a:t>
                </a:r>
              </a:p>
            </p:txBody>
          </p:sp>
        </p:grpSp>
        <p:sp>
          <p:nvSpPr>
            <p:cNvPr id="28"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33" name="Footer Placeholder 7">
            <a:extLst>
              <a:ext uri="{FF2B5EF4-FFF2-40B4-BE49-F238E27FC236}">
                <a16:creationId xmlns="" xmlns:a16="http://schemas.microsoft.com/office/drawing/2014/main" id="{6EC1BA4B-0C91-49AC-9D57-1D2053A68D28}"/>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107785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91C996FF-23E3-4E11-B77C-DF8370F4CB2D}"/>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 xmlns:a16="http://schemas.microsoft.com/office/drawing/2014/main" id="{1C9D7084-491E-4BB2-A61A-DDE2479AE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2" name="TextBox 21">
            <a:extLst>
              <a:ext uri="{FF2B5EF4-FFF2-40B4-BE49-F238E27FC236}">
                <a16:creationId xmlns="" xmlns:a16="http://schemas.microsoft.com/office/drawing/2014/main" id="{6A434487-D4AF-4738-AD73-75C6706F7A3F}"/>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3" name="Picture 22">
            <a:extLst>
              <a:ext uri="{FF2B5EF4-FFF2-40B4-BE49-F238E27FC236}">
                <a16:creationId xmlns="" xmlns:a16="http://schemas.microsoft.com/office/drawing/2014/main" id="{46DE5413-5D0D-49B3-AEDF-8A2D5ED5F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Odpovědnost prodávajícího za vady</a:t>
            </a:r>
            <a:endParaRPr lang="en-GB" dirty="0"/>
          </a:p>
        </p:txBody>
      </p:sp>
      <p:sp>
        <p:nvSpPr>
          <p:cNvPr id="10" name="TextBox 9"/>
          <p:cNvSpPr txBox="1"/>
          <p:nvPr/>
        </p:nvSpPr>
        <p:spPr>
          <a:xfrm>
            <a:off x="1818655" y="4408799"/>
            <a:ext cx="2929194" cy="23698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odpovědnost prodávajícího za vady silně omezena ustanovením § 63 odst. 1 ZoVD </a:t>
            </a:r>
          </a:p>
          <a:p>
            <a:pPr marL="285750" indent="-285750">
              <a:buFont typeface="Arial" panose="020B0604020202020204" pitchFamily="34" charset="0"/>
              <a:buChar char="•"/>
            </a:pPr>
            <a:endParaRPr lang="cs-CZ" sz="1400" dirty="0">
              <a:solidFill>
                <a:schemeClr val="bg1"/>
              </a:solidFill>
            </a:endParaRPr>
          </a:p>
          <a:p>
            <a:pPr marL="285750" indent="-285750">
              <a:buFont typeface="Arial" panose="020B0604020202020204" pitchFamily="34" charset="0"/>
              <a:buChar char="•"/>
            </a:pPr>
            <a:r>
              <a:rPr lang="cs-CZ" sz="1400" dirty="0">
                <a:solidFill>
                  <a:schemeClr val="bg1"/>
                </a:solidFill>
              </a:rPr>
              <a:t>odpovídá vydražiteli pouze za vady, které mu </a:t>
            </a:r>
            <a:r>
              <a:rPr lang="cs-CZ" sz="1400" u="sng" dirty="0">
                <a:solidFill>
                  <a:schemeClr val="bg1"/>
                </a:solidFill>
              </a:rPr>
              <a:t>byly či měly být při podání návrhu </a:t>
            </a:r>
            <a:r>
              <a:rPr lang="cs-CZ" sz="1400" dirty="0">
                <a:solidFill>
                  <a:schemeClr val="bg1"/>
                </a:solidFill>
              </a:rPr>
              <a:t>na provedení dražby </a:t>
            </a:r>
            <a:r>
              <a:rPr lang="cs-CZ" sz="1400" u="sng" dirty="0">
                <a:solidFill>
                  <a:schemeClr val="bg1"/>
                </a:solidFill>
              </a:rPr>
              <a:t>známy</a:t>
            </a:r>
            <a:r>
              <a:rPr lang="cs-CZ" sz="1400" dirty="0">
                <a:solidFill>
                  <a:schemeClr val="bg1"/>
                </a:solidFill>
              </a:rPr>
              <a:t> a </a:t>
            </a:r>
            <a:r>
              <a:rPr lang="cs-CZ" sz="1400" u="sng" dirty="0">
                <a:solidFill>
                  <a:schemeClr val="bg1"/>
                </a:solidFill>
              </a:rPr>
              <a:t>neupozornil na ně </a:t>
            </a:r>
            <a:r>
              <a:rPr lang="cs-CZ" sz="1400" dirty="0">
                <a:solidFill>
                  <a:schemeClr val="bg1"/>
                </a:solidFill>
              </a:rPr>
              <a:t>včas dražebníka ve smlouvě o provedení dražby</a:t>
            </a:r>
          </a:p>
          <a:p>
            <a:pPr marL="285750" indent="-285750">
              <a:buFont typeface="Arial" panose="020B0604020202020204" pitchFamily="34" charset="0"/>
              <a:buChar char="•"/>
            </a:pPr>
            <a:endParaRPr lang="cs-CZ" sz="1400" dirty="0">
              <a:solidFill>
                <a:schemeClr val="bg1"/>
              </a:solidFill>
            </a:endParaRPr>
          </a:p>
        </p:txBody>
      </p:sp>
      <p:grpSp>
        <p:nvGrpSpPr>
          <p:cNvPr id="11" name="Group 10"/>
          <p:cNvGrpSpPr/>
          <p:nvPr/>
        </p:nvGrpSpPr>
        <p:grpSpPr>
          <a:xfrm>
            <a:off x="1888775" y="1864866"/>
            <a:ext cx="2368728" cy="2259086"/>
            <a:chOff x="2776441" y="3450566"/>
            <a:chExt cx="2368728" cy="2259086"/>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4"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DRAŽBA</a:t>
              </a:r>
            </a:p>
          </p:txBody>
        </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sp>
        <p:nvSpPr>
          <p:cNvPr id="25" name="TextBox 24"/>
          <p:cNvSpPr txBox="1"/>
          <p:nvPr/>
        </p:nvSpPr>
        <p:spPr>
          <a:xfrm>
            <a:off x="5643303" y="4408799"/>
            <a:ext cx="2929194" cy="280076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zde </a:t>
            </a:r>
            <a:r>
              <a:rPr lang="cs-CZ" sz="1400" u="sng" dirty="0">
                <a:solidFill>
                  <a:schemeClr val="bg1"/>
                </a:solidFill>
              </a:rPr>
              <a:t>obecná úprava odpovědnosti za vady </a:t>
            </a:r>
            <a:r>
              <a:rPr lang="cs-CZ" sz="1400" dirty="0">
                <a:solidFill>
                  <a:schemeClr val="bg1"/>
                </a:solidFill>
              </a:rPr>
              <a:t>dle ustanovení občanského zákoníku o kupní smlouvě </a:t>
            </a:r>
          </a:p>
          <a:p>
            <a:pPr marL="285750" indent="-285750">
              <a:buFont typeface="Arial" panose="020B0604020202020204" pitchFamily="34" charset="0"/>
              <a:buChar char="•"/>
            </a:pPr>
            <a:endParaRPr lang="cs-CZ" sz="1400" dirty="0">
              <a:solidFill>
                <a:schemeClr val="bg1"/>
              </a:solidFill>
            </a:endParaRPr>
          </a:p>
          <a:p>
            <a:pPr marL="285750" indent="-285750">
              <a:buFont typeface="Arial" panose="020B0604020202020204" pitchFamily="34" charset="0"/>
              <a:buChar char="•"/>
            </a:pPr>
            <a:r>
              <a:rPr lang="cs-CZ" sz="1400" dirty="0">
                <a:solidFill>
                  <a:schemeClr val="bg1"/>
                </a:solidFill>
              </a:rPr>
              <a:t>dle komentářové literatury je možné odpovědnost za vady smluvně vyloučit (s výjimkou případů, kdy kupujícím bude spotřebitel, a v mezích zásad občanského práva, především dodržení dobrých mravů)</a:t>
            </a:r>
            <a:endParaRPr lang="en-GB" sz="1400" dirty="0">
              <a:solidFill>
                <a:schemeClr val="bg1"/>
              </a:solidFill>
            </a:endParaRPr>
          </a:p>
          <a:p>
            <a:pPr marL="285750" indent="-285750">
              <a:buFont typeface="Arial" panose="020B0604020202020204" pitchFamily="34" charset="0"/>
              <a:buChar char="•"/>
            </a:pPr>
            <a:endParaRPr lang="cs-CZ" sz="1400" dirty="0">
              <a:solidFill>
                <a:schemeClr val="bg1"/>
              </a:solidFill>
            </a:endParaRPr>
          </a:p>
        </p:txBody>
      </p:sp>
      <p:grpSp>
        <p:nvGrpSpPr>
          <p:cNvPr id="26" name="Group 25"/>
          <p:cNvGrpSpPr/>
          <p:nvPr/>
        </p:nvGrpSpPr>
        <p:grpSpPr>
          <a:xfrm>
            <a:off x="5731008" y="1864866"/>
            <a:ext cx="2368728" cy="2259086"/>
            <a:chOff x="5731008" y="1864866"/>
            <a:chExt cx="2368728" cy="2259086"/>
          </a:xfrm>
        </p:grpSpPr>
        <p:grpSp>
          <p:nvGrpSpPr>
            <p:cNvPr id="27" name="Group 26"/>
            <p:cNvGrpSpPr/>
            <p:nvPr/>
          </p:nvGrpSpPr>
          <p:grpSpPr>
            <a:xfrm>
              <a:off x="5731008" y="1864866"/>
              <a:ext cx="2368728" cy="2259086"/>
              <a:chOff x="2776441" y="3450566"/>
              <a:chExt cx="2368728" cy="2259086"/>
            </a:xfrm>
          </p:grpSpPr>
          <p:grpSp>
            <p:nvGrpSpPr>
              <p:cNvPr id="29" name="Group 170"/>
              <p:cNvGrpSpPr/>
              <p:nvPr/>
            </p:nvGrpSpPr>
            <p:grpSpPr>
              <a:xfrm>
                <a:off x="3335212" y="4300985"/>
                <a:ext cx="1408666" cy="1408667"/>
                <a:chOff x="0" y="0"/>
                <a:chExt cx="3843865" cy="3843865"/>
              </a:xfrm>
            </p:grpSpPr>
            <p:sp>
              <p:nvSpPr>
                <p:cNvPr id="31"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32"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30"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VÝBĚROVÉ ŘÍZENÍ</a:t>
                </a:r>
              </a:p>
            </p:txBody>
          </p:sp>
        </p:grpSp>
        <p:sp>
          <p:nvSpPr>
            <p:cNvPr id="28"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tx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dirty="0"/>
            </a:p>
          </p:txBody>
        </p:sp>
      </p:grpSp>
      <p:sp>
        <p:nvSpPr>
          <p:cNvPr id="33" name="Footer Placeholder 7">
            <a:extLst>
              <a:ext uri="{FF2B5EF4-FFF2-40B4-BE49-F238E27FC236}">
                <a16:creationId xmlns="" xmlns:a16="http://schemas.microsoft.com/office/drawing/2014/main" id="{905D654E-011C-4117-92A6-D900070D0C50}"/>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2281655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CC85DA64-9076-47A3-BB9B-8B146C0F5CEC}"/>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 xmlns:a16="http://schemas.microsoft.com/office/drawing/2014/main" id="{DEBA6F93-CD5E-4F89-A862-E0EEF9897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2" name="TextBox 21">
            <a:extLst>
              <a:ext uri="{FF2B5EF4-FFF2-40B4-BE49-F238E27FC236}">
                <a16:creationId xmlns="" xmlns:a16="http://schemas.microsoft.com/office/drawing/2014/main" id="{FB6F9C5C-D277-4E91-B1EE-B93AE30F8CA6}"/>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3" name="Picture 22">
            <a:extLst>
              <a:ext uri="{FF2B5EF4-FFF2-40B4-BE49-F238E27FC236}">
                <a16:creationId xmlns="" xmlns:a16="http://schemas.microsoft.com/office/drawing/2014/main" id="{D450E647-4C93-48E7-BAEC-C4EC42059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1027047"/>
            <a:ext cx="9870831" cy="1428250"/>
          </a:xfrm>
        </p:spPr>
        <p:txBody>
          <a:bodyPr>
            <a:normAutofit/>
          </a:bodyPr>
          <a:lstStyle/>
          <a:p>
            <a:r>
              <a:rPr lang="cs-CZ" dirty="0"/>
              <a:t>Rizika zpochybnění prodeje</a:t>
            </a:r>
            <a:endParaRPr lang="en-GB" dirty="0"/>
          </a:p>
        </p:txBody>
      </p:sp>
      <p:sp>
        <p:nvSpPr>
          <p:cNvPr id="10" name="TextBox 9"/>
          <p:cNvSpPr txBox="1"/>
          <p:nvPr/>
        </p:nvSpPr>
        <p:spPr>
          <a:xfrm>
            <a:off x="1196571" y="4210520"/>
            <a:ext cx="3752960" cy="258532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platnost dražby může být napadena pouze žalobou na určení podle ustanovení § 24 odst. 3 ZoVD</a:t>
            </a:r>
          </a:p>
          <a:p>
            <a:pPr marL="285750" indent="-285750">
              <a:buFont typeface="Arial" panose="020B0604020202020204" pitchFamily="34" charset="0"/>
              <a:buChar char="•"/>
            </a:pPr>
            <a:r>
              <a:rPr lang="cs-CZ" sz="1400" dirty="0">
                <a:solidFill>
                  <a:schemeClr val="bg1"/>
                </a:solidFill>
              </a:rPr>
              <a:t>do 3 měsíců ode dne konání dražby, jinak toto právo zaniká</a:t>
            </a:r>
          </a:p>
          <a:p>
            <a:pPr marL="285750" indent="-285750">
              <a:buFont typeface="Arial" panose="020B0604020202020204" pitchFamily="34" charset="0"/>
              <a:buChar char="•"/>
            </a:pPr>
            <a:r>
              <a:rPr lang="cs-CZ" sz="1400" dirty="0">
                <a:solidFill>
                  <a:schemeClr val="bg1"/>
                </a:solidFill>
              </a:rPr>
              <a:t>omezení důvodů a okruhu oprávněných (kterým bylo provedením dražby zasaženo podstatným způsobem do jejich práv)</a:t>
            </a:r>
          </a:p>
          <a:p>
            <a:pPr marL="285750" indent="-285750">
              <a:buFont typeface="Arial" panose="020B0604020202020204" pitchFamily="34" charset="0"/>
              <a:buChar char="•"/>
            </a:pPr>
            <a:r>
              <a:rPr lang="cs-CZ" sz="1400" dirty="0">
                <a:solidFill>
                  <a:schemeClr val="bg1"/>
                </a:solidFill>
              </a:rPr>
              <a:t>místně příslušný okresní soud podle místa uskutečnění dražby (§ 88 písm. h) o.s.ř.)</a:t>
            </a:r>
          </a:p>
          <a:p>
            <a:pPr marL="285750" indent="-285750">
              <a:buFont typeface="Arial" panose="020B0604020202020204" pitchFamily="34" charset="0"/>
              <a:buChar char="•"/>
            </a:pPr>
            <a:r>
              <a:rPr lang="cs-CZ" sz="1400" dirty="0">
                <a:solidFill>
                  <a:schemeClr val="bg1"/>
                </a:solidFill>
              </a:rPr>
              <a:t>nejde o incidenční spor</a:t>
            </a:r>
          </a:p>
          <a:p>
            <a:pPr marL="285750" indent="-285750">
              <a:buFont typeface="Arial" panose="020B0604020202020204" pitchFamily="34" charset="0"/>
              <a:buChar char="•"/>
            </a:pPr>
            <a:endParaRPr lang="cs-CZ" sz="1400" dirty="0">
              <a:solidFill>
                <a:schemeClr val="bg1"/>
              </a:solidFill>
            </a:endParaRPr>
          </a:p>
        </p:txBody>
      </p:sp>
      <p:grpSp>
        <p:nvGrpSpPr>
          <p:cNvPr id="11" name="Group 10"/>
          <p:cNvGrpSpPr/>
          <p:nvPr/>
        </p:nvGrpSpPr>
        <p:grpSpPr>
          <a:xfrm>
            <a:off x="1888775" y="1666587"/>
            <a:ext cx="2368728" cy="2259086"/>
            <a:chOff x="2776441" y="3450566"/>
            <a:chExt cx="2368728" cy="2259086"/>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4"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DRAŽBA</a:t>
              </a:r>
            </a:p>
          </p:txBody>
        </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sp>
        <p:nvSpPr>
          <p:cNvPr id="26" name="TextBox 25"/>
          <p:cNvSpPr txBox="1"/>
          <p:nvPr/>
        </p:nvSpPr>
        <p:spPr>
          <a:xfrm>
            <a:off x="5205552" y="4210520"/>
            <a:ext cx="3752960" cy="215443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platnost smlouvy lze napadnout nejpozději do 3 měsíců ode dne zveřejnění smlouvy v insolvenčním rejstříku (289 odst. 3 </a:t>
            </a:r>
            <a:r>
              <a:rPr lang="cs-CZ" sz="1400" dirty="0" err="1">
                <a:solidFill>
                  <a:schemeClr val="bg1"/>
                </a:solidFill>
              </a:rPr>
              <a:t>InsZ</a:t>
            </a:r>
            <a:r>
              <a:rPr lang="cs-CZ" sz="1400" dirty="0">
                <a:solidFill>
                  <a:schemeClr val="bg1"/>
                </a:solidFill>
              </a:rPr>
              <a:t>), ledaže nabyvatel není v dobré víře</a:t>
            </a:r>
          </a:p>
          <a:p>
            <a:pPr marL="285750" indent="-285750">
              <a:buFont typeface="Arial" panose="020B0604020202020204" pitchFamily="34" charset="0"/>
              <a:buChar char="•"/>
            </a:pPr>
            <a:r>
              <a:rPr lang="cs-CZ" sz="1400" dirty="0">
                <a:solidFill>
                  <a:schemeClr val="bg1"/>
                </a:solidFill>
              </a:rPr>
              <a:t>aktivně legitimováni jsou účastníci insolvenčního řízení (věřitelé a dlužník) a účastníci smlouvy (kupující, insolvenční správce) – nikdo jiný (29 ICdo 26/2013)</a:t>
            </a:r>
          </a:p>
          <a:p>
            <a:pPr marL="285750" indent="-285750">
              <a:buFont typeface="Arial" panose="020B0604020202020204" pitchFamily="34" charset="0"/>
              <a:buChar char="•"/>
            </a:pPr>
            <a:r>
              <a:rPr lang="cs-CZ" sz="1400" dirty="0">
                <a:solidFill>
                  <a:schemeClr val="bg1"/>
                </a:solidFill>
              </a:rPr>
              <a:t>jde o incidenční spor (§159 odst. 1 písm. f))</a:t>
            </a:r>
          </a:p>
          <a:p>
            <a:pPr marL="285750" indent="-285750">
              <a:buFont typeface="Arial" panose="020B0604020202020204" pitchFamily="34" charset="0"/>
              <a:buChar char="•"/>
            </a:pPr>
            <a:endParaRPr lang="cs-CZ" sz="1400" dirty="0">
              <a:solidFill>
                <a:schemeClr val="bg1"/>
              </a:solidFill>
            </a:endParaRPr>
          </a:p>
        </p:txBody>
      </p:sp>
      <p:sp>
        <p:nvSpPr>
          <p:cNvPr id="27" name="Text Placeholder 16"/>
          <p:cNvSpPr txBox="1">
            <a:spLocks/>
          </p:cNvSpPr>
          <p:nvPr/>
        </p:nvSpPr>
        <p:spPr>
          <a:xfrm>
            <a:off x="701242" y="6587443"/>
            <a:ext cx="9290915" cy="568036"/>
          </a:xfrm>
          <a:prstGeom prst="rect">
            <a:avLst/>
          </a:prstGeom>
        </p:spPr>
        <p:txBody>
          <a:bodyPr vert="horz" lIns="98001" tIns="49785" rIns="99569" bIns="49785" numCol="1" rtlCol="0">
            <a:no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lgn="ctr"/>
            <a:r>
              <a:rPr lang="cs-CZ" sz="1200" dirty="0">
                <a:solidFill>
                  <a:srgbClr val="939598"/>
                </a:solidFill>
              </a:rPr>
              <a:t>Žádné z obou těchto řízení nebrání vydání výtěžku zpeněžení zajištěnému věřiteli.</a:t>
            </a:r>
            <a:br>
              <a:rPr lang="cs-CZ" sz="1200" dirty="0">
                <a:solidFill>
                  <a:srgbClr val="939598"/>
                </a:solidFill>
              </a:rPr>
            </a:br>
            <a:r>
              <a:rPr lang="cs-CZ" sz="1200" dirty="0">
                <a:solidFill>
                  <a:srgbClr val="939598"/>
                </a:solidFill>
              </a:rPr>
              <a:t>(1 VSPH 230/2012-B-740; 2 VSOL 196/2015-B-37)</a:t>
            </a:r>
          </a:p>
        </p:txBody>
      </p:sp>
      <p:grpSp>
        <p:nvGrpSpPr>
          <p:cNvPr id="25" name="Group 24"/>
          <p:cNvGrpSpPr/>
          <p:nvPr/>
        </p:nvGrpSpPr>
        <p:grpSpPr>
          <a:xfrm>
            <a:off x="5731008" y="1666587"/>
            <a:ext cx="2368728" cy="2259086"/>
            <a:chOff x="5731008" y="1864866"/>
            <a:chExt cx="2368728" cy="2259086"/>
          </a:xfrm>
        </p:grpSpPr>
        <p:grpSp>
          <p:nvGrpSpPr>
            <p:cNvPr id="28" name="Group 27"/>
            <p:cNvGrpSpPr/>
            <p:nvPr/>
          </p:nvGrpSpPr>
          <p:grpSpPr>
            <a:xfrm>
              <a:off x="5731008" y="1864866"/>
              <a:ext cx="2368728" cy="2259086"/>
              <a:chOff x="2776441" y="3450566"/>
              <a:chExt cx="2368728" cy="2259086"/>
            </a:xfrm>
          </p:grpSpPr>
          <p:grpSp>
            <p:nvGrpSpPr>
              <p:cNvPr id="30" name="Group 170"/>
              <p:cNvGrpSpPr/>
              <p:nvPr/>
            </p:nvGrpSpPr>
            <p:grpSpPr>
              <a:xfrm>
                <a:off x="3335212" y="4300985"/>
                <a:ext cx="1408666" cy="1408667"/>
                <a:chOff x="0" y="0"/>
                <a:chExt cx="3843865" cy="3843865"/>
              </a:xfrm>
            </p:grpSpPr>
            <p:sp>
              <p:nvSpPr>
                <p:cNvPr id="32"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33"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31"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VÝBĚROVÉ ŘÍZENÍ</a:t>
                </a:r>
              </a:p>
            </p:txBody>
          </p:sp>
        </p:grpSp>
        <p:sp>
          <p:nvSpPr>
            <p:cNvPr id="29"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34" name="Footer Placeholder 7">
            <a:extLst>
              <a:ext uri="{FF2B5EF4-FFF2-40B4-BE49-F238E27FC236}">
                <a16:creationId xmlns="" xmlns:a16="http://schemas.microsoft.com/office/drawing/2014/main" id="{A7E0CE28-BA04-4017-A753-7FBC76AECB89}"/>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3321190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54BD8945-4F0A-4115-909C-E3912C82277A}"/>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 xmlns:a16="http://schemas.microsoft.com/office/drawing/2014/main" id="{14839BE0-F467-42F4-904C-D97EC9FD1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2" name="TextBox 21">
            <a:extLst>
              <a:ext uri="{FF2B5EF4-FFF2-40B4-BE49-F238E27FC236}">
                <a16:creationId xmlns="" xmlns:a16="http://schemas.microsoft.com/office/drawing/2014/main" id="{6AEEC8AA-C5C8-4FCB-8D61-6390C8758E0D}"/>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3" name="Picture 22">
            <a:extLst>
              <a:ext uri="{FF2B5EF4-FFF2-40B4-BE49-F238E27FC236}">
                <a16:creationId xmlns="" xmlns:a16="http://schemas.microsoft.com/office/drawing/2014/main" id="{614DAB75-1A82-4998-8E4F-FE22523F7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740132"/>
            <a:ext cx="9870831" cy="1428250"/>
          </a:xfrm>
        </p:spPr>
        <p:txBody>
          <a:bodyPr>
            <a:normAutofit/>
          </a:bodyPr>
          <a:lstStyle/>
          <a:p>
            <a:r>
              <a:rPr lang="cs-CZ" dirty="0"/>
              <a:t>Obchodní odlišnosti</a:t>
            </a:r>
            <a:endParaRPr lang="en-GB" dirty="0"/>
          </a:p>
        </p:txBody>
      </p:sp>
      <p:sp>
        <p:nvSpPr>
          <p:cNvPr id="10" name="TextBox 9"/>
          <p:cNvSpPr txBox="1"/>
          <p:nvPr/>
        </p:nvSpPr>
        <p:spPr>
          <a:xfrm>
            <a:off x="1196571" y="3923605"/>
            <a:ext cx="3752960" cy="301621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vysoká míra transparentnosti (kupující reálně vidí vývoj a počet nabídek)</a:t>
            </a:r>
          </a:p>
          <a:p>
            <a:pPr marL="285750" indent="-285750">
              <a:buFont typeface="Arial" panose="020B0604020202020204" pitchFamily="34" charset="0"/>
              <a:buChar char="•"/>
            </a:pPr>
            <a:r>
              <a:rPr lang="cs-CZ" sz="1400" dirty="0">
                <a:solidFill>
                  <a:schemeClr val="bg1"/>
                </a:solidFill>
              </a:rPr>
              <a:t>nejvyšší nabídka bude vždy jen o minimální příhoz vyšší než druhá v pořadí</a:t>
            </a:r>
          </a:p>
          <a:p>
            <a:pPr marL="285750" indent="-285750">
              <a:buFont typeface="Arial" panose="020B0604020202020204" pitchFamily="34" charset="0"/>
              <a:buChar char="•"/>
            </a:pPr>
            <a:r>
              <a:rPr lang="cs-CZ" sz="1400" dirty="0">
                <a:solidFill>
                  <a:schemeClr val="bg1"/>
                </a:solidFill>
              </a:rPr>
              <a:t>riziko prodeje za nejnižší podání – příklep je nezměnitelný, závazný (po příklepu může být dražba zmařena pouze kupujícím)</a:t>
            </a:r>
          </a:p>
          <a:p>
            <a:pPr marL="285750" indent="-285750">
              <a:buFont typeface="Arial" panose="020B0604020202020204" pitchFamily="34" charset="0"/>
              <a:buChar char="•"/>
            </a:pPr>
            <a:r>
              <a:rPr lang="cs-CZ" sz="1400" dirty="0">
                <a:solidFill>
                  <a:schemeClr val="bg1"/>
                </a:solidFill>
              </a:rPr>
              <a:t>po zahájení dražby již nelze napravit chybně nastavenou vyvolávací cenu</a:t>
            </a:r>
          </a:p>
          <a:p>
            <a:pPr marL="285750" indent="-285750">
              <a:buFont typeface="Arial" panose="020B0604020202020204" pitchFamily="34" charset="0"/>
              <a:buChar char="•"/>
            </a:pPr>
            <a:r>
              <a:rPr lang="cs-CZ" sz="1400" dirty="0">
                <a:solidFill>
                  <a:schemeClr val="bg1"/>
                </a:solidFill>
              </a:rPr>
              <a:t>omezení doby pro možnost doplacení ceny vydražení min. 30, max. 90 dní</a:t>
            </a:r>
          </a:p>
          <a:p>
            <a:pPr marL="285750" indent="-285750">
              <a:buFont typeface="Arial" panose="020B0604020202020204" pitchFamily="34" charset="0"/>
              <a:buChar char="•"/>
            </a:pPr>
            <a:r>
              <a:rPr lang="cs-CZ" sz="1400" dirty="0">
                <a:solidFill>
                  <a:schemeClr val="bg1"/>
                </a:solidFill>
              </a:rPr>
              <a:t>nelze smluvně ujednat možnost pozdějšího vyklizení předmětu prodeje </a:t>
            </a:r>
          </a:p>
          <a:p>
            <a:pPr marL="285750" indent="-285750">
              <a:buFont typeface="Arial" panose="020B0604020202020204" pitchFamily="34" charset="0"/>
              <a:buChar char="•"/>
            </a:pPr>
            <a:endParaRPr lang="cs-CZ" sz="1400" dirty="0">
              <a:solidFill>
                <a:schemeClr val="bg1"/>
              </a:solidFill>
            </a:endParaRPr>
          </a:p>
        </p:txBody>
      </p:sp>
      <p:grpSp>
        <p:nvGrpSpPr>
          <p:cNvPr id="11" name="Group 10"/>
          <p:cNvGrpSpPr/>
          <p:nvPr/>
        </p:nvGrpSpPr>
        <p:grpSpPr>
          <a:xfrm>
            <a:off x="1888775" y="1379672"/>
            <a:ext cx="2368728" cy="2259086"/>
            <a:chOff x="2776441" y="3450566"/>
            <a:chExt cx="2368728" cy="2259086"/>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4"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DRAŽBA</a:t>
              </a:r>
            </a:p>
          </p:txBody>
        </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sp>
        <p:nvSpPr>
          <p:cNvPr id="25" name="TextBox 24"/>
          <p:cNvSpPr txBox="1"/>
          <p:nvPr/>
        </p:nvSpPr>
        <p:spPr>
          <a:xfrm>
            <a:off x="5205552" y="3923605"/>
            <a:ext cx="3752960" cy="323165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cs-CZ" sz="1400" dirty="0">
                <a:solidFill>
                  <a:schemeClr val="bg1"/>
                </a:solidFill>
              </a:rPr>
              <a:t>transparentnost zajištěna především dohledem věřitelů (VV, ZV)</a:t>
            </a:r>
          </a:p>
          <a:p>
            <a:pPr marL="285750" indent="-285750">
              <a:buFont typeface="Arial" panose="020B0604020202020204" pitchFamily="34" charset="0"/>
              <a:buChar char="•"/>
            </a:pPr>
            <a:r>
              <a:rPr lang="cs-CZ" sz="1400" dirty="0">
                <a:solidFill>
                  <a:schemeClr val="bg1"/>
                </a:solidFill>
              </a:rPr>
              <a:t>účastníci neznají výši nabídek ostatních, motivace k podání co možná nejvyšší možné nabídky</a:t>
            </a:r>
          </a:p>
          <a:p>
            <a:pPr marL="285750" indent="-285750">
              <a:buFont typeface="Arial" panose="020B0604020202020204" pitchFamily="34" charset="0"/>
              <a:buChar char="•"/>
            </a:pPr>
            <a:r>
              <a:rPr lang="cs-CZ" sz="1400" dirty="0">
                <a:solidFill>
                  <a:schemeClr val="bg1"/>
                </a:solidFill>
              </a:rPr>
              <a:t>po zjištění nabídek možnost prodávajícího žádnou nepřijmout</a:t>
            </a:r>
          </a:p>
          <a:p>
            <a:pPr marL="285750" indent="-285750">
              <a:buFont typeface="Arial" panose="020B0604020202020204" pitchFamily="34" charset="0"/>
              <a:buChar char="•"/>
            </a:pPr>
            <a:r>
              <a:rPr lang="cs-CZ" sz="1400" dirty="0">
                <a:solidFill>
                  <a:schemeClr val="bg1"/>
                </a:solidFill>
              </a:rPr>
              <a:t>lze stanovit i výrazně delší lhůtu pro doplacení kupní ceny (v individuálních případech nemusí 90 dní stačit)</a:t>
            </a:r>
          </a:p>
          <a:p>
            <a:pPr marL="285750" indent="-285750">
              <a:buFont typeface="Arial" panose="020B0604020202020204" pitchFamily="34" charset="0"/>
              <a:buChar char="•"/>
            </a:pPr>
            <a:r>
              <a:rPr lang="cs-CZ" sz="1400" dirty="0">
                <a:solidFill>
                  <a:schemeClr val="bg1"/>
                </a:solidFill>
              </a:rPr>
              <a:t>v podmínkách kupní smlouvy lze předem ujednat přesné podmínky předání, možnost pozdějšího vyklizení předmětu prodeje apod.</a:t>
            </a:r>
          </a:p>
          <a:p>
            <a:pPr marL="285750" indent="-285750">
              <a:buFont typeface="Arial" panose="020B0604020202020204" pitchFamily="34" charset="0"/>
              <a:buChar char="•"/>
            </a:pPr>
            <a:endParaRPr lang="cs-CZ" sz="1400" dirty="0">
              <a:solidFill>
                <a:schemeClr val="bg1"/>
              </a:solidFill>
            </a:endParaRPr>
          </a:p>
        </p:txBody>
      </p:sp>
      <p:grpSp>
        <p:nvGrpSpPr>
          <p:cNvPr id="26" name="Group 25"/>
          <p:cNvGrpSpPr/>
          <p:nvPr/>
        </p:nvGrpSpPr>
        <p:grpSpPr>
          <a:xfrm>
            <a:off x="5731008" y="1379672"/>
            <a:ext cx="2368728" cy="2259086"/>
            <a:chOff x="5731008" y="1864866"/>
            <a:chExt cx="2368728" cy="2259086"/>
          </a:xfrm>
        </p:grpSpPr>
        <p:grpSp>
          <p:nvGrpSpPr>
            <p:cNvPr id="27" name="Group 26"/>
            <p:cNvGrpSpPr/>
            <p:nvPr/>
          </p:nvGrpSpPr>
          <p:grpSpPr>
            <a:xfrm>
              <a:off x="5731008" y="1864866"/>
              <a:ext cx="2368728" cy="2259086"/>
              <a:chOff x="2776441" y="3450566"/>
              <a:chExt cx="2368728" cy="2259086"/>
            </a:xfrm>
          </p:grpSpPr>
          <p:grpSp>
            <p:nvGrpSpPr>
              <p:cNvPr id="29" name="Group 170"/>
              <p:cNvGrpSpPr/>
              <p:nvPr/>
            </p:nvGrpSpPr>
            <p:grpSpPr>
              <a:xfrm>
                <a:off x="3335212" y="4300985"/>
                <a:ext cx="1408666" cy="1408667"/>
                <a:chOff x="0" y="0"/>
                <a:chExt cx="3843865" cy="3843865"/>
              </a:xfrm>
            </p:grpSpPr>
            <p:sp>
              <p:nvSpPr>
                <p:cNvPr id="31"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32"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30" name="Text Placeholder 2"/>
              <p:cNvSpPr txBox="1">
                <a:spLocks/>
              </p:cNvSpPr>
              <p:nvPr/>
            </p:nvSpPr>
            <p:spPr>
              <a:xfrm>
                <a:off x="2776441" y="3450566"/>
                <a:ext cx="2368728" cy="913612"/>
              </a:xfrm>
              <a:prstGeom prst="rect">
                <a:avLst/>
              </a:prstGeom>
              <a:noFill/>
            </p:spPr>
            <p:txBody>
              <a:bodyPr vert="horz" lIns="91440" tIns="45720" rIns="0" bIns="45720" rtlCol="0" anchor="ctr" anchorCtr="0">
                <a:normAutofit/>
              </a:bodyPr>
              <a:lstStyle>
                <a:defPPr>
                  <a:defRPr lang="en-US"/>
                </a:defPPr>
                <a:lvl1pPr marL="0" algn="l" defTabSz="995690" rtl="0" eaLnBrk="1" latinLnBrk="0" hangingPunct="1">
                  <a:lnSpc>
                    <a:spcPct val="90000"/>
                  </a:lnSpc>
                  <a:defRPr sz="900" b="1" kern="1200">
                    <a:solidFill>
                      <a:schemeClr val="tx1">
                        <a:tint val="75000"/>
                      </a:schemeClr>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lvl="0" algn="ctr">
                  <a:lnSpc>
                    <a:spcPct val="100000"/>
                  </a:lnSpc>
                </a:pPr>
                <a:r>
                  <a:rPr lang="cs-CZ" sz="1400" dirty="0">
                    <a:solidFill>
                      <a:schemeClr val="accent1"/>
                    </a:solidFill>
                  </a:rPr>
                  <a:t>VÝBĚROVÉ ŘÍZENÍ</a:t>
                </a:r>
              </a:p>
            </p:txBody>
          </p:sp>
        </p:grpSp>
        <p:sp>
          <p:nvSpPr>
            <p:cNvPr id="28"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tx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dirty="0"/>
            </a:p>
          </p:txBody>
        </p:sp>
      </p:grpSp>
      <p:sp>
        <p:nvSpPr>
          <p:cNvPr id="34" name="Footer Placeholder 7">
            <a:extLst>
              <a:ext uri="{FF2B5EF4-FFF2-40B4-BE49-F238E27FC236}">
                <a16:creationId xmlns="" xmlns:a16="http://schemas.microsoft.com/office/drawing/2014/main" id="{42E9256D-09D0-4E77-9CBE-60896C18AB54}"/>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169612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BBFE0987-4FA2-43A8-9526-0F0747EEE9EE}"/>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 xmlns:a16="http://schemas.microsoft.com/office/drawing/2014/main" id="{14839BE0-F467-42F4-904C-D97EC9FD1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2" name="TextBox 21">
            <a:extLst>
              <a:ext uri="{FF2B5EF4-FFF2-40B4-BE49-F238E27FC236}">
                <a16:creationId xmlns="" xmlns:a16="http://schemas.microsoft.com/office/drawing/2014/main" id="{6AEEC8AA-C5C8-4FCB-8D61-6390C8758E0D}"/>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3" name="Picture 22">
            <a:extLst>
              <a:ext uri="{FF2B5EF4-FFF2-40B4-BE49-F238E27FC236}">
                <a16:creationId xmlns="" xmlns:a16="http://schemas.microsoft.com/office/drawing/2014/main" id="{614DAB75-1A82-4998-8E4F-FE22523F7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grpSp>
        <p:nvGrpSpPr>
          <p:cNvPr id="11" name="Group 10"/>
          <p:cNvGrpSpPr/>
          <p:nvPr/>
        </p:nvGrpSpPr>
        <p:grpSpPr>
          <a:xfrm>
            <a:off x="886954" y="2192078"/>
            <a:ext cx="522000" cy="522000"/>
            <a:chOff x="3335212" y="4300985"/>
            <a:chExt cx="1408666" cy="1408667"/>
          </a:xfrm>
        </p:grpSpPr>
        <p:grpSp>
          <p:nvGrpSpPr>
            <p:cNvPr id="12" name="Group 170"/>
            <p:cNvGrpSpPr/>
            <p:nvPr/>
          </p:nvGrpSpPr>
          <p:grpSpPr>
            <a:xfrm>
              <a:off x="3335212" y="4300985"/>
              <a:ext cx="1408666" cy="1408667"/>
              <a:chOff x="0" y="0"/>
              <a:chExt cx="3843865" cy="3843865"/>
            </a:xfrm>
          </p:grpSpPr>
          <p:sp>
            <p:nvSpPr>
              <p:cNvPr id="16"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17"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15" name="Shape 2535"/>
            <p:cNvSpPr/>
            <p:nvPr/>
          </p:nvSpPr>
          <p:spPr>
            <a:xfrm>
              <a:off x="3796579" y="4731383"/>
              <a:ext cx="504116" cy="504110"/>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grpSp>
      <p:grpSp>
        <p:nvGrpSpPr>
          <p:cNvPr id="26" name="Group 25"/>
          <p:cNvGrpSpPr/>
          <p:nvPr/>
        </p:nvGrpSpPr>
        <p:grpSpPr>
          <a:xfrm>
            <a:off x="5440277" y="2192078"/>
            <a:ext cx="522000" cy="522000"/>
            <a:chOff x="6289779" y="2715285"/>
            <a:chExt cx="1408666" cy="1408667"/>
          </a:xfrm>
        </p:grpSpPr>
        <p:grpSp>
          <p:nvGrpSpPr>
            <p:cNvPr id="29" name="Group 170"/>
            <p:cNvGrpSpPr/>
            <p:nvPr/>
          </p:nvGrpSpPr>
          <p:grpSpPr>
            <a:xfrm>
              <a:off x="6289779" y="2715285"/>
              <a:ext cx="1408666" cy="1408667"/>
              <a:chOff x="0" y="0"/>
              <a:chExt cx="3843865" cy="3843865"/>
            </a:xfrm>
          </p:grpSpPr>
          <p:sp>
            <p:nvSpPr>
              <p:cNvPr id="31" name="Shape 168"/>
              <p:cNvSpPr/>
              <p:nvPr/>
            </p:nvSpPr>
            <p:spPr>
              <a:xfrm>
                <a:off x="0" y="0"/>
                <a:ext cx="3843866" cy="38438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sp>
            <p:nvSpPr>
              <p:cNvPr id="32" name="Shape 169"/>
              <p:cNvSpPr/>
              <p:nvPr/>
            </p:nvSpPr>
            <p:spPr>
              <a:xfrm>
                <a:off x="228243" y="217140"/>
                <a:ext cx="3398482" cy="33984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3600"/>
              </a:p>
            </p:txBody>
          </p:sp>
        </p:grpSp>
        <p:sp>
          <p:nvSpPr>
            <p:cNvPr id="28" name="Shape 4375"/>
            <p:cNvSpPr/>
            <p:nvPr/>
          </p:nvSpPr>
          <p:spPr>
            <a:xfrm>
              <a:off x="6741515" y="3273117"/>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tx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dirty="0"/>
            </a:p>
          </p:txBody>
        </p:sp>
      </p:grpSp>
      <p:sp>
        <p:nvSpPr>
          <p:cNvPr id="33" name="Title 3">
            <a:extLst>
              <a:ext uri="{FF2B5EF4-FFF2-40B4-BE49-F238E27FC236}">
                <a16:creationId xmlns="" xmlns:a16="http://schemas.microsoft.com/office/drawing/2014/main" id="{F9DCBBD3-A3C0-470D-B96A-BAAA3514E4F4}"/>
              </a:ext>
            </a:extLst>
          </p:cNvPr>
          <p:cNvSpPr txBox="1">
            <a:spLocks/>
          </p:cNvSpPr>
          <p:nvPr/>
        </p:nvSpPr>
        <p:spPr>
          <a:xfrm>
            <a:off x="363660" y="1292809"/>
            <a:ext cx="9870831" cy="516956"/>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sz="2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a:t>Porovnání výhod dražby a výběrového řízení</a:t>
            </a:r>
            <a:endParaRPr lang="en-GB" dirty="0"/>
          </a:p>
        </p:txBody>
      </p:sp>
      <p:graphicFrame>
        <p:nvGraphicFramePr>
          <p:cNvPr id="5" name="Table 4">
            <a:extLst>
              <a:ext uri="{FF2B5EF4-FFF2-40B4-BE49-F238E27FC236}">
                <a16:creationId xmlns="" xmlns:a16="http://schemas.microsoft.com/office/drawing/2014/main" id="{5A70DE5A-56BE-4FFF-90F5-F72A44ED5D65}"/>
              </a:ext>
            </a:extLst>
          </p:cNvPr>
          <p:cNvGraphicFramePr>
            <a:graphicFrameLocks noGrp="1"/>
          </p:cNvGraphicFramePr>
          <p:nvPr>
            <p:extLst>
              <p:ext uri="{D42A27DB-BD31-4B8C-83A1-F6EECF244321}">
                <p14:modId xmlns:p14="http://schemas.microsoft.com/office/powerpoint/2010/main" val="502728988"/>
              </p:ext>
            </p:extLst>
          </p:nvPr>
        </p:nvGraphicFramePr>
        <p:xfrm>
          <a:off x="1512623" y="2192817"/>
          <a:ext cx="3440377" cy="3992910"/>
        </p:xfrm>
        <a:graphic>
          <a:graphicData uri="http://schemas.openxmlformats.org/drawingml/2006/table">
            <a:tbl>
              <a:tblPr firstRow="1" bandRow="1"/>
              <a:tblGrid>
                <a:gridCol w="413292">
                  <a:extLst>
                    <a:ext uri="{9D8B030D-6E8A-4147-A177-3AD203B41FA5}">
                      <a16:colId xmlns="" xmlns:a16="http://schemas.microsoft.com/office/drawing/2014/main" val="613491685"/>
                    </a:ext>
                  </a:extLst>
                </a:gridCol>
                <a:gridCol w="3027085">
                  <a:extLst>
                    <a:ext uri="{9D8B030D-6E8A-4147-A177-3AD203B41FA5}">
                      <a16:colId xmlns="" xmlns:a16="http://schemas.microsoft.com/office/drawing/2014/main" val="3064002972"/>
                    </a:ext>
                  </a:extLst>
                </a:gridCol>
              </a:tblGrid>
              <a:tr h="522000">
                <a:tc gridSpan="2">
                  <a:txBody>
                    <a:bodyPr/>
                    <a:lstStyle/>
                    <a:p>
                      <a:pPr algn="ctr" fontAlgn="ctr"/>
                      <a:r>
                        <a:rPr lang="cs-CZ" sz="2000" b="1" i="0" u="none" strike="noStrike" noProof="0" dirty="0">
                          <a:solidFill>
                            <a:srgbClr val="FFFFFF"/>
                          </a:solidFill>
                          <a:effectLst/>
                          <a:latin typeface="Arial" panose="020B0604020202020204" pitchFamily="34" charset="0"/>
                          <a:cs typeface="Arial" panose="020B0604020202020204" pitchFamily="34" charset="0"/>
                        </a:rPr>
                        <a:t>Výhody dražby</a:t>
                      </a:r>
                    </a:p>
                  </a:txBody>
                  <a:tcPr marL="9525" marR="9525" marT="9525" marB="0" anchor="ctr">
                    <a:lnL>
                      <a:noFill/>
                    </a:lnL>
                    <a:lnR>
                      <a:noFill/>
                    </a:lnR>
                    <a:lnT>
                      <a:noFill/>
                    </a:lnT>
                    <a:lnB>
                      <a:noFill/>
                    </a:lnB>
                    <a:solidFill>
                      <a:srgbClr val="2A6EBB"/>
                    </a:solidFill>
                  </a:tcPr>
                </a:tc>
                <a:tc hMerge="1">
                  <a:txBody>
                    <a:bodyPr/>
                    <a:lstStyle/>
                    <a:p>
                      <a:endParaRPr lang="en-GB"/>
                    </a:p>
                  </a:txBody>
                  <a:tcPr/>
                </a:tc>
                <a:extLst>
                  <a:ext uri="{0D108BD9-81ED-4DB2-BD59-A6C34878D82A}">
                    <a16:rowId xmlns="" xmlns:a16="http://schemas.microsoft.com/office/drawing/2014/main" val="52864301"/>
                  </a:ext>
                </a:extLst>
              </a:tr>
              <a:tr h="209550">
                <a:tc>
                  <a:txBody>
                    <a:bodyPr/>
                    <a:lstStyle/>
                    <a:p>
                      <a:pPr algn="ctr" fontAlgn="t"/>
                      <a:r>
                        <a:rPr lang="cs-CZ" sz="1400" b="0" i="0" u="none" strike="noStrike" noProof="0" dirty="0">
                          <a:solidFill>
                            <a:srgbClr val="000000"/>
                          </a:solidFill>
                          <a:effectLst/>
                          <a:latin typeface="Calibri" panose="020F0502020204030204" pitchFamily="34" charset="0"/>
                        </a:rPr>
                        <a:t>1</a:t>
                      </a:r>
                    </a:p>
                  </a:txBody>
                  <a:tcPr marL="9525" marR="9525" marT="9525" marB="0">
                    <a:lnL>
                      <a:noFill/>
                    </a:lnL>
                    <a:lnR>
                      <a:noFill/>
                    </a:lnR>
                    <a:lnT>
                      <a:noFill/>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vysoká míra transparentnosti</a:t>
                      </a:r>
                    </a:p>
                  </a:txBody>
                  <a:tcPr marL="9525" marR="9525" marT="9525" marB="0">
                    <a:lnL>
                      <a:noFill/>
                    </a:lnL>
                    <a:lnR w="12700" cap="flat" cmpd="sng" algn="ctr">
                      <a:solidFill>
                        <a:srgbClr val="FFFFFF"/>
                      </a:solidFill>
                      <a:prstDash val="solid"/>
                      <a:round/>
                      <a:headEnd type="none" w="med" len="med"/>
                      <a:tailEnd type="none" w="med" len="med"/>
                    </a:lnR>
                    <a:lnT>
                      <a:noFill/>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1470649669"/>
                  </a:ext>
                </a:extLst>
              </a:tr>
              <a:tr h="409575">
                <a:tc>
                  <a:txBody>
                    <a:bodyPr/>
                    <a:lstStyle/>
                    <a:p>
                      <a:pPr algn="ctr" fontAlgn="t"/>
                      <a:r>
                        <a:rPr lang="cs-CZ" sz="1400" b="0" i="0" u="none" strike="noStrike" noProof="0" dirty="0">
                          <a:solidFill>
                            <a:srgbClr val="000000"/>
                          </a:solidFill>
                          <a:effectLst/>
                          <a:latin typeface="Calibri" panose="020F0502020204030204" pitchFamily="34" charset="0"/>
                        </a:rPr>
                        <a:t>2</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zákonem jasně stanovené podmínky (ale i omezení)</a:t>
                      </a:r>
                    </a:p>
                  </a:txBody>
                  <a:tcPr marL="9525" marR="9525" marT="9525" marB="0">
                    <a:lnL>
                      <a:noFill/>
                    </a:lnL>
                    <a:lnR w="12700" cap="flat" cmpd="sng" algn="ctr">
                      <a:solidFill>
                        <a:srgbClr val="FFFFFF"/>
                      </a:solidFill>
                      <a:prstDash val="solid"/>
                      <a:round/>
                      <a:headEnd type="none" w="med" len="med"/>
                      <a:tailEnd type="none" w="med" len="med"/>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2248755504"/>
                  </a:ext>
                </a:extLst>
              </a:tr>
              <a:tr h="409575">
                <a:tc>
                  <a:txBody>
                    <a:bodyPr/>
                    <a:lstStyle/>
                    <a:p>
                      <a:pPr algn="ctr" fontAlgn="t"/>
                      <a:r>
                        <a:rPr lang="cs-CZ" sz="1400" b="0" i="0" u="none" strike="noStrike" noProof="0" dirty="0">
                          <a:solidFill>
                            <a:srgbClr val="000000"/>
                          </a:solidFill>
                          <a:effectLst/>
                          <a:latin typeface="Calibri" panose="020F0502020204030204" pitchFamily="34" charset="0"/>
                        </a:rPr>
                        <a:t>3</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rychlost zpeněžení (není vždy výhodou – může vyvolat pocit „výprodeje“)</a:t>
                      </a:r>
                    </a:p>
                  </a:txBody>
                  <a:tcPr marL="9525" marR="9525" marT="9525" marB="0">
                    <a:lnL>
                      <a:noFill/>
                    </a:lnL>
                    <a:lnR w="12700" cap="flat" cmpd="sng" algn="ctr">
                      <a:solidFill>
                        <a:srgbClr val="FFFFFF"/>
                      </a:solidFill>
                      <a:prstDash val="solid"/>
                      <a:round/>
                      <a:headEnd type="none" w="med" len="med"/>
                      <a:tailEnd type="none" w="med" len="med"/>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308749491"/>
                  </a:ext>
                </a:extLst>
              </a:tr>
              <a:tr h="209550">
                <a:tc>
                  <a:txBody>
                    <a:bodyPr/>
                    <a:lstStyle/>
                    <a:p>
                      <a:pPr algn="ctr" fontAlgn="t"/>
                      <a:r>
                        <a:rPr lang="cs-CZ" sz="1400" b="0" i="0" u="none" strike="noStrike" noProof="0" dirty="0">
                          <a:solidFill>
                            <a:srgbClr val="000000"/>
                          </a:solidFill>
                          <a:effectLst/>
                          <a:latin typeface="Calibri" panose="020F0502020204030204" pitchFamily="34" charset="0"/>
                        </a:rPr>
                        <a:t>4</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originární způsob nabytí vlastnictví</a:t>
                      </a:r>
                    </a:p>
                  </a:txBody>
                  <a:tcPr marL="9525" marR="9525" marT="9525" marB="0">
                    <a:lnL>
                      <a:noFill/>
                    </a:lnL>
                    <a:lnR w="12700" cap="flat" cmpd="sng" algn="ctr">
                      <a:solidFill>
                        <a:srgbClr val="FFFFFF"/>
                      </a:solidFill>
                      <a:prstDash val="solid"/>
                      <a:round/>
                      <a:headEnd type="none" w="med" len="med"/>
                      <a:tailEnd type="none" w="med" len="med"/>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2511158629"/>
                  </a:ext>
                </a:extLst>
              </a:tr>
              <a:tr h="209550">
                <a:tc>
                  <a:txBody>
                    <a:bodyPr/>
                    <a:lstStyle/>
                    <a:p>
                      <a:pPr algn="ctr" fontAlgn="t"/>
                      <a:r>
                        <a:rPr lang="cs-CZ" sz="1400" b="0" i="0" u="none" strike="noStrike" noProof="0">
                          <a:solidFill>
                            <a:srgbClr val="000000"/>
                          </a:solidFill>
                          <a:effectLst/>
                          <a:latin typeface="Calibri" panose="020F0502020204030204" pitchFamily="34" charset="0"/>
                        </a:rPr>
                        <a:t>5</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značně omezená odpovědnost za vady</a:t>
                      </a:r>
                    </a:p>
                  </a:txBody>
                  <a:tcPr marL="9525" marR="9525" marT="9525" marB="0">
                    <a:lnL>
                      <a:noFill/>
                    </a:lnL>
                    <a:lnR w="12700" cap="flat" cmpd="sng" algn="ctr">
                      <a:solidFill>
                        <a:srgbClr val="FFFFFF"/>
                      </a:solidFill>
                      <a:prstDash val="solid"/>
                      <a:round/>
                      <a:headEnd type="none" w="med" len="med"/>
                      <a:tailEnd type="none" w="med" len="med"/>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3979639373"/>
                  </a:ext>
                </a:extLst>
              </a:tr>
              <a:tr h="609600">
                <a:tc>
                  <a:txBody>
                    <a:bodyPr/>
                    <a:lstStyle/>
                    <a:p>
                      <a:pPr algn="ctr" fontAlgn="t"/>
                      <a:r>
                        <a:rPr lang="cs-CZ" sz="1400" b="0" i="0" u="none" strike="noStrike" noProof="0">
                          <a:solidFill>
                            <a:srgbClr val="000000"/>
                          </a:solidFill>
                          <a:effectLst/>
                          <a:latin typeface="Calibri" panose="020F0502020204030204" pitchFamily="34" charset="0"/>
                        </a:rPr>
                        <a:t>6</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vhodné tam, kde je indikace mnoha zájemců – atraktivní majetek, případně vhodně nastavené nejnižší podání</a:t>
                      </a:r>
                    </a:p>
                  </a:txBody>
                  <a:tcPr marL="9525" marR="9525" marT="9525" marB="0">
                    <a:lnL>
                      <a:noFill/>
                    </a:lnL>
                    <a:lnR w="12700" cap="flat" cmpd="sng" algn="ctr">
                      <a:solidFill>
                        <a:srgbClr val="FFFFFF"/>
                      </a:solidFill>
                      <a:prstDash val="solid"/>
                      <a:round/>
                      <a:headEnd type="none" w="med" len="med"/>
                      <a:tailEnd type="none" w="med" len="med"/>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1962878379"/>
                  </a:ext>
                </a:extLst>
              </a:tr>
            </a:tbl>
          </a:graphicData>
        </a:graphic>
      </p:graphicFrame>
      <p:graphicFrame>
        <p:nvGraphicFramePr>
          <p:cNvPr id="18" name="Table 17">
            <a:extLst>
              <a:ext uri="{FF2B5EF4-FFF2-40B4-BE49-F238E27FC236}">
                <a16:creationId xmlns="" xmlns:a16="http://schemas.microsoft.com/office/drawing/2014/main" id="{7F94BABE-3CC6-4F9D-B5D4-23A37030224E}"/>
              </a:ext>
            </a:extLst>
          </p:cNvPr>
          <p:cNvGraphicFramePr>
            <a:graphicFrameLocks noGrp="1"/>
          </p:cNvGraphicFramePr>
          <p:nvPr>
            <p:extLst>
              <p:ext uri="{D42A27DB-BD31-4B8C-83A1-F6EECF244321}">
                <p14:modId xmlns:p14="http://schemas.microsoft.com/office/powerpoint/2010/main" val="745471718"/>
              </p:ext>
            </p:extLst>
          </p:nvPr>
        </p:nvGraphicFramePr>
        <p:xfrm>
          <a:off x="6044180" y="2192816"/>
          <a:ext cx="3439051" cy="3758404"/>
        </p:xfrm>
        <a:graphic>
          <a:graphicData uri="http://schemas.openxmlformats.org/drawingml/2006/table">
            <a:tbl>
              <a:tblPr firstRow="1" bandRow="1"/>
              <a:tblGrid>
                <a:gridCol w="413133">
                  <a:extLst>
                    <a:ext uri="{9D8B030D-6E8A-4147-A177-3AD203B41FA5}">
                      <a16:colId xmlns="" xmlns:a16="http://schemas.microsoft.com/office/drawing/2014/main" val="1349388371"/>
                    </a:ext>
                  </a:extLst>
                </a:gridCol>
                <a:gridCol w="3025918">
                  <a:extLst>
                    <a:ext uri="{9D8B030D-6E8A-4147-A177-3AD203B41FA5}">
                      <a16:colId xmlns="" xmlns:a16="http://schemas.microsoft.com/office/drawing/2014/main" val="3586812994"/>
                    </a:ext>
                  </a:extLst>
                </a:gridCol>
              </a:tblGrid>
              <a:tr h="521809">
                <a:tc gridSpan="2">
                  <a:txBody>
                    <a:bodyPr/>
                    <a:lstStyle/>
                    <a:p>
                      <a:pPr algn="ctr" fontAlgn="ctr"/>
                      <a:r>
                        <a:rPr lang="cs-CZ" sz="2000" b="1" i="0" u="none" strike="noStrike" noProof="0" dirty="0">
                          <a:solidFill>
                            <a:srgbClr val="FFFFFF"/>
                          </a:solidFill>
                          <a:effectLst/>
                          <a:latin typeface="Arial" panose="020B0604020202020204" pitchFamily="34" charset="0"/>
                          <a:cs typeface="Arial" panose="020B0604020202020204" pitchFamily="34" charset="0"/>
                        </a:rPr>
                        <a:t>Výhody výběrového řízení</a:t>
                      </a:r>
                    </a:p>
                  </a:txBody>
                  <a:tcPr marL="9525" marR="9525" marT="9525" marB="0" anchor="ctr">
                    <a:lnL>
                      <a:noFill/>
                    </a:lnL>
                    <a:lnR>
                      <a:noFill/>
                    </a:lnR>
                    <a:lnT>
                      <a:noFill/>
                    </a:lnT>
                    <a:lnB>
                      <a:noFill/>
                    </a:lnB>
                    <a:solidFill>
                      <a:srgbClr val="2A6EBB"/>
                    </a:solidFill>
                  </a:tcPr>
                </a:tc>
                <a:tc hMerge="1">
                  <a:txBody>
                    <a:bodyPr/>
                    <a:lstStyle/>
                    <a:p>
                      <a:endParaRPr lang="en-GB"/>
                    </a:p>
                  </a:txBody>
                  <a:tcPr/>
                </a:tc>
                <a:extLst>
                  <a:ext uri="{0D108BD9-81ED-4DB2-BD59-A6C34878D82A}">
                    <a16:rowId xmlns="" xmlns:a16="http://schemas.microsoft.com/office/drawing/2014/main" val="3805909003"/>
                  </a:ext>
                </a:extLst>
              </a:tr>
              <a:tr h="209550">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1</a:t>
                      </a:r>
                    </a:p>
                  </a:txBody>
                  <a:tcPr marL="9525" marR="9525" marT="9525" marB="0">
                    <a:lnL>
                      <a:noFill/>
                    </a:lnL>
                    <a:lnR>
                      <a:noFill/>
                    </a:lnR>
                    <a:lnT>
                      <a:noFill/>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transparentnost</a:t>
                      </a:r>
                    </a:p>
                  </a:txBody>
                  <a:tcPr marL="9525" marR="9525" marT="9525" marB="0">
                    <a:lnL>
                      <a:noFill/>
                    </a:lnL>
                    <a:lnR>
                      <a:noFill/>
                    </a:lnR>
                    <a:lnT>
                      <a:noFill/>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3196042530"/>
                  </a:ext>
                </a:extLst>
              </a:tr>
              <a:tr h="409575">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2</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flexibilita – volné nastavení pravidel, lhůt atd.</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2808721047"/>
                  </a:ext>
                </a:extLst>
              </a:tr>
              <a:tr h="409575">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3</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možnost reagovat na nabídky a tím maximalizovat výnos</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16615817"/>
                  </a:ext>
                </a:extLst>
              </a:tr>
              <a:tr h="209550">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4</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závaznost dalších nabídek v pořadí</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100395073"/>
                  </a:ext>
                </a:extLst>
              </a:tr>
              <a:tr h="409575">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5</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kauce kryje kromě nákladů i další škody na majetkové podstatě</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3965617778"/>
                  </a:ext>
                </a:extLst>
              </a:tr>
              <a:tr h="209550">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6</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lepší možnost uvěrového financování</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2949437011"/>
                  </a:ext>
                </a:extLst>
              </a:tr>
              <a:tr h="409575">
                <a:tc>
                  <a:txBody>
                    <a:bodyPr/>
                    <a:lstStyle/>
                    <a:p>
                      <a:pPr algn="ctr" fontAlgn="t"/>
                      <a:r>
                        <a:rPr lang="cs-CZ" sz="1600" b="0" i="0" u="none" strike="noStrike" noProof="0">
                          <a:solidFill>
                            <a:srgbClr val="000000"/>
                          </a:solidFill>
                          <a:effectLst/>
                          <a:latin typeface="Arial" panose="020B0604020202020204" pitchFamily="34" charset="0"/>
                          <a:cs typeface="Arial" panose="020B0604020202020204" pitchFamily="34" charset="0"/>
                        </a:rPr>
                        <a:t>7</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tc>
                  <a:txBody>
                    <a:bodyPr/>
                    <a:lstStyle/>
                    <a:p>
                      <a:pPr algn="l" fontAlgn="t"/>
                      <a:r>
                        <a:rPr lang="cs-CZ" sz="1600" b="0" i="0" u="none" strike="noStrike" noProof="0" dirty="0">
                          <a:solidFill>
                            <a:srgbClr val="000000"/>
                          </a:solidFill>
                          <a:effectLst/>
                          <a:latin typeface="Arial" panose="020B0604020202020204" pitchFamily="34" charset="0"/>
                          <a:cs typeface="Arial" panose="020B0604020202020204" pitchFamily="34" charset="0"/>
                        </a:rPr>
                        <a:t>nejvyšší nabídka může vysoce přesáhnout druhou v pořadí</a:t>
                      </a:r>
                    </a:p>
                  </a:txBody>
                  <a:tcPr marL="9525" marR="9525" marT="9525" marB="0">
                    <a:lnL>
                      <a:noFill/>
                    </a:lnL>
                    <a:lnR>
                      <a:noFill/>
                    </a:lnR>
                    <a:lnT w="12700" cap="flat" cmpd="sng" algn="ctr">
                      <a:solidFill>
                        <a:srgbClr val="2A6EBB"/>
                      </a:solidFill>
                      <a:prstDash val="solid"/>
                      <a:round/>
                      <a:headEnd type="none" w="med" len="med"/>
                      <a:tailEnd type="none" w="med" len="med"/>
                    </a:lnT>
                    <a:lnB w="12700" cap="flat" cmpd="sng" algn="ctr">
                      <a:solidFill>
                        <a:srgbClr val="2A6EBB"/>
                      </a:solidFill>
                      <a:prstDash val="solid"/>
                      <a:round/>
                      <a:headEnd type="none" w="med" len="med"/>
                      <a:tailEnd type="none" w="med" len="med"/>
                    </a:lnB>
                  </a:tcPr>
                </a:tc>
                <a:extLst>
                  <a:ext uri="{0D108BD9-81ED-4DB2-BD59-A6C34878D82A}">
                    <a16:rowId xmlns="" xmlns:a16="http://schemas.microsoft.com/office/drawing/2014/main" val="3499639384"/>
                  </a:ext>
                </a:extLst>
              </a:tr>
            </a:tbl>
          </a:graphicData>
        </a:graphic>
      </p:graphicFrame>
      <p:sp>
        <p:nvSpPr>
          <p:cNvPr id="20" name="Footer Placeholder 7">
            <a:extLst>
              <a:ext uri="{FF2B5EF4-FFF2-40B4-BE49-F238E27FC236}">
                <a16:creationId xmlns="" xmlns:a16="http://schemas.microsoft.com/office/drawing/2014/main" id="{6EB5AADD-4893-43E2-B720-1A29B6AFB400}"/>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61035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32131871-2938-4628-A754-288BFB75433F}"/>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ormAutofit/>
          </a:bodyPr>
          <a:lstStyle/>
          <a:p>
            <a:r>
              <a:rPr lang="cs-CZ" dirty="0"/>
              <a:t>Výběrové řízení (tendr) </a:t>
            </a:r>
            <a:endParaRPr lang="en-GB" dirty="0"/>
          </a:p>
        </p:txBody>
      </p:sp>
      <p:sp>
        <p:nvSpPr>
          <p:cNvPr id="6" name="Text Placeholder 5"/>
          <p:cNvSpPr>
            <a:spLocks noGrp="1"/>
          </p:cNvSpPr>
          <p:nvPr>
            <p:ph type="body" sz="quarter" idx="13"/>
          </p:nvPr>
        </p:nvSpPr>
        <p:spPr/>
        <p:txBody>
          <a:bodyPr>
            <a:normAutofit/>
          </a:bodyPr>
          <a:lstStyle/>
          <a:p>
            <a:r>
              <a:rPr lang="cs-CZ" sz="2400" dirty="0"/>
              <a:t>Výběrové řízení bývá vhodnějším způsobem prodeje, pokud:</a:t>
            </a:r>
          </a:p>
        </p:txBody>
      </p:sp>
      <p:grpSp>
        <p:nvGrpSpPr>
          <p:cNvPr id="10" name="Group 9"/>
          <p:cNvGrpSpPr/>
          <p:nvPr/>
        </p:nvGrpSpPr>
        <p:grpSpPr>
          <a:xfrm>
            <a:off x="2391720" y="4362278"/>
            <a:ext cx="2624378" cy="1846745"/>
            <a:chOff x="2850530" y="2613391"/>
            <a:chExt cx="3499170" cy="2462326"/>
          </a:xfrm>
        </p:grpSpPr>
        <p:sp>
          <p:nvSpPr>
            <p:cNvPr id="11" name="Freeform 5"/>
            <p:cNvSpPr>
              <a:spLocks/>
            </p:cNvSpPr>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2" name="Freeform 6"/>
            <p:cNvSpPr>
              <a:spLocks/>
            </p:cNvSpPr>
            <p:nvPr/>
          </p:nvSpPr>
          <p:spPr bwMode="auto">
            <a:xfrm>
              <a:off x="2850530" y="3995850"/>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6"/>
                    <a:pt x="940" y="318"/>
                    <a:pt x="936" y="318"/>
                  </a:cubicBezTo>
                  <a:cubicBezTo>
                    <a:pt x="936" y="318"/>
                    <a:pt x="565" y="315"/>
                    <a:pt x="548" y="315"/>
                  </a:cubicBezTo>
                  <a:cubicBezTo>
                    <a:pt x="514" y="315"/>
                    <a:pt x="492" y="283"/>
                    <a:pt x="478" y="256"/>
                  </a:cubicBezTo>
                  <a:cubicBezTo>
                    <a:pt x="462" y="223"/>
                    <a:pt x="384" y="90"/>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4" name="Freeform 7"/>
            <p:cNvSpPr>
              <a:spLocks/>
            </p:cNvSpPr>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5" name="Freeform 8"/>
            <p:cNvSpPr>
              <a:spLocks/>
            </p:cNvSpPr>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6" name="Freeform 12"/>
          <p:cNvSpPr>
            <a:spLocks/>
          </p:cNvSpPr>
          <p:nvPr/>
        </p:nvSpPr>
        <p:spPr bwMode="auto">
          <a:xfrm>
            <a:off x="2391720" y="4360128"/>
            <a:ext cx="2624378" cy="809900"/>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7" name="Freeform 11"/>
          <p:cNvSpPr>
            <a:spLocks/>
          </p:cNvSpPr>
          <p:nvPr/>
        </p:nvSpPr>
        <p:spPr bwMode="auto">
          <a:xfrm>
            <a:off x="2440121" y="4827998"/>
            <a:ext cx="2575977" cy="448511"/>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8" name="Freeform 9"/>
          <p:cNvSpPr>
            <a:spLocks/>
          </p:cNvSpPr>
          <p:nvPr/>
        </p:nvSpPr>
        <p:spPr bwMode="auto">
          <a:xfrm>
            <a:off x="2440121" y="5287264"/>
            <a:ext cx="2575977" cy="448511"/>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19" name="Freeform 10"/>
          <p:cNvSpPr>
            <a:spLocks/>
          </p:cNvSpPr>
          <p:nvPr/>
        </p:nvSpPr>
        <p:spPr bwMode="auto">
          <a:xfrm>
            <a:off x="2391720" y="5396972"/>
            <a:ext cx="2624378" cy="809900"/>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7"/>
                  <a:pt x="940" y="318"/>
                  <a:pt x="936" y="318"/>
                </a:cubicBezTo>
                <a:cubicBezTo>
                  <a:pt x="936" y="318"/>
                  <a:pt x="565" y="315"/>
                  <a:pt x="548" y="315"/>
                </a:cubicBezTo>
                <a:cubicBezTo>
                  <a:pt x="514" y="315"/>
                  <a:pt x="492" y="284"/>
                  <a:pt x="478" y="256"/>
                </a:cubicBezTo>
                <a:cubicBezTo>
                  <a:pt x="462" y="223"/>
                  <a:pt x="384" y="91"/>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0" name="Content Placeholder 10"/>
          <p:cNvSpPr txBox="1">
            <a:spLocks/>
          </p:cNvSpPr>
          <p:nvPr/>
        </p:nvSpPr>
        <p:spPr>
          <a:xfrm>
            <a:off x="5163451" y="4412285"/>
            <a:ext cx="4504964" cy="219075"/>
          </a:xfrm>
          <a:prstGeom prst="rect">
            <a:avLst/>
          </a:prstGeom>
        </p:spPr>
        <p:txBody>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1"/>
            <a:r>
              <a:rPr lang="cs-CZ" sz="1600" dirty="0"/>
              <a:t>S předmětem prodeje jsou spojená rizika</a:t>
            </a:r>
          </a:p>
        </p:txBody>
      </p:sp>
      <p:sp>
        <p:nvSpPr>
          <p:cNvPr id="21" name="AutoShape 3"/>
          <p:cNvSpPr>
            <a:spLocks noChangeAspect="1" noChangeArrowheads="1" noTextEdit="1"/>
          </p:cNvSpPr>
          <p:nvPr/>
        </p:nvSpPr>
        <p:spPr bwMode="auto">
          <a:xfrm>
            <a:off x="1070680" y="4126729"/>
            <a:ext cx="4680857" cy="251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25" name="Content Placeholder 10"/>
          <p:cNvSpPr txBox="1">
            <a:spLocks/>
          </p:cNvSpPr>
          <p:nvPr/>
        </p:nvSpPr>
        <p:spPr>
          <a:xfrm>
            <a:off x="5163449" y="4916837"/>
            <a:ext cx="4868573" cy="301267"/>
          </a:xfrm>
          <a:prstGeom prst="rect">
            <a:avLst/>
          </a:prstGeom>
        </p:spPr>
        <p:txBody>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1"/>
            <a:r>
              <a:rPr lang="cs-CZ" sz="1600" dirty="0"/>
              <a:t>Existuje pouze omezený počet možných kupujících</a:t>
            </a:r>
          </a:p>
        </p:txBody>
      </p:sp>
      <p:sp>
        <p:nvSpPr>
          <p:cNvPr id="26" name="Content Placeholder 10"/>
          <p:cNvSpPr txBox="1">
            <a:spLocks/>
          </p:cNvSpPr>
          <p:nvPr/>
        </p:nvSpPr>
        <p:spPr>
          <a:xfrm>
            <a:off x="5163449" y="5319448"/>
            <a:ext cx="4517237" cy="219075"/>
          </a:xfrm>
          <a:prstGeom prst="rect">
            <a:avLst/>
          </a:prstGeom>
        </p:spPr>
        <p:txBody>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1"/>
            <a:r>
              <a:rPr lang="cs-CZ" sz="1600" dirty="0"/>
              <a:t>Ocenění možných kupujících nemusí vycházet ze stávající hodnoty aktiva</a:t>
            </a:r>
          </a:p>
        </p:txBody>
      </p:sp>
      <p:sp>
        <p:nvSpPr>
          <p:cNvPr id="27" name="Content Placeholder 10"/>
          <p:cNvSpPr txBox="1">
            <a:spLocks/>
          </p:cNvSpPr>
          <p:nvPr/>
        </p:nvSpPr>
        <p:spPr>
          <a:xfrm>
            <a:off x="5163448" y="5901267"/>
            <a:ext cx="5000459" cy="219075"/>
          </a:xfrm>
          <a:prstGeom prst="rect">
            <a:avLst/>
          </a:prstGeom>
        </p:spPr>
        <p:txBody>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lvl="1"/>
            <a:r>
              <a:rPr lang="cs-CZ" sz="1600" dirty="0"/>
              <a:t>Ke koupi produktu je nutná jeho důkladná analýza </a:t>
            </a:r>
            <a:endParaRPr lang="en-GB" sz="1600" dirty="0"/>
          </a:p>
          <a:p>
            <a:endParaRPr lang="en-GB" sz="1050" dirty="0"/>
          </a:p>
        </p:txBody>
      </p:sp>
      <p:sp>
        <p:nvSpPr>
          <p:cNvPr id="28" name="Text Placeholder 2"/>
          <p:cNvSpPr txBox="1">
            <a:spLocks/>
          </p:cNvSpPr>
          <p:nvPr/>
        </p:nvSpPr>
        <p:spPr>
          <a:xfrm>
            <a:off x="958298" y="5846085"/>
            <a:ext cx="2022528" cy="621892"/>
          </a:xfrm>
          <a:prstGeom prst="rect">
            <a:avLst/>
          </a:prstGeom>
          <a:noFill/>
        </p:spPr>
        <p:txBody>
          <a:bodyPr vert="horz" lIns="91440" tIns="45720" rIns="0" bIns="45720" rtlCol="0" anchor="ctr" anchorCtr="0">
            <a:normAutofit/>
          </a:bodyPr>
          <a:lstStyle>
            <a:defPPr>
              <a:defRPr lang="en-US"/>
            </a:defPPr>
            <a:lvl1pPr lvl="0" algn="ctr">
              <a:lnSpc>
                <a:spcPct val="90000"/>
              </a:lnSpc>
              <a:defRPr sz="1200" b="1">
                <a:solidFill>
                  <a:srgbClr val="12A0DB"/>
                </a:solidFill>
              </a:defRPr>
            </a:lvl1pPr>
          </a:lstStyle>
          <a:p>
            <a:r>
              <a:rPr lang="cs-CZ" sz="1400" dirty="0">
                <a:solidFill>
                  <a:sysClr val="windowText" lastClr="000000"/>
                </a:solidFill>
              </a:rPr>
              <a:t>VÝBĚROVÉ ŘÍZENÍ</a:t>
            </a:r>
            <a:endParaRPr lang="cs-CZ" dirty="0">
              <a:solidFill>
                <a:sysClr val="windowText" lastClr="000000"/>
              </a:solidFill>
            </a:endParaRPr>
          </a:p>
        </p:txBody>
      </p:sp>
      <p:grpSp>
        <p:nvGrpSpPr>
          <p:cNvPr id="2" name="Group 1"/>
          <p:cNvGrpSpPr/>
          <p:nvPr/>
        </p:nvGrpSpPr>
        <p:grpSpPr>
          <a:xfrm>
            <a:off x="1340895" y="4654832"/>
            <a:ext cx="1257335" cy="1256259"/>
            <a:chOff x="1340895" y="4654832"/>
            <a:chExt cx="1257335" cy="1256259"/>
          </a:xfrm>
        </p:grpSpPr>
        <p:sp>
          <p:nvSpPr>
            <p:cNvPr id="23" name="Freeform 29"/>
            <p:cNvSpPr>
              <a:spLocks/>
            </p:cNvSpPr>
            <p:nvPr/>
          </p:nvSpPr>
          <p:spPr bwMode="auto">
            <a:xfrm>
              <a:off x="1340895" y="4654832"/>
              <a:ext cx="1257335" cy="1256259"/>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4" name="Shape 4375"/>
            <p:cNvSpPr/>
            <p:nvPr/>
          </p:nvSpPr>
          <p:spPr>
            <a:xfrm>
              <a:off x="1714389" y="5135713"/>
              <a:ext cx="510346" cy="32888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pic>
        <p:nvPicPr>
          <p:cNvPr id="37" name="Picture 36">
            <a:extLst>
              <a:ext uri="{FF2B5EF4-FFF2-40B4-BE49-F238E27FC236}">
                <a16:creationId xmlns="" xmlns:a16="http://schemas.microsoft.com/office/drawing/2014/main" id="{337C9A7D-D85F-4989-B6EE-9A9C5AF2E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38" name="TextBox 37">
            <a:extLst>
              <a:ext uri="{FF2B5EF4-FFF2-40B4-BE49-F238E27FC236}">
                <a16:creationId xmlns="" xmlns:a16="http://schemas.microsoft.com/office/drawing/2014/main" id="{C27ADE09-C59D-4CCC-AC90-2C6639F68148}"/>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9" name="Picture 38">
            <a:extLst>
              <a:ext uri="{FF2B5EF4-FFF2-40B4-BE49-F238E27FC236}">
                <a16:creationId xmlns="" xmlns:a16="http://schemas.microsoft.com/office/drawing/2014/main" id="{AEA89489-B3FF-45EC-AB3E-223D06B30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31" name="Footer Placeholder 7">
            <a:extLst>
              <a:ext uri="{FF2B5EF4-FFF2-40B4-BE49-F238E27FC236}">
                <a16:creationId xmlns="" xmlns:a16="http://schemas.microsoft.com/office/drawing/2014/main" id="{E89A1B4D-BD53-4857-96F7-8E35B7D89692}"/>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1566384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9" b="159"/>
          <a:stretch>
            <a:fillRect/>
          </a:stretch>
        </p:blipFill>
        <p:spPr>
          <a:xfrm>
            <a:off x="183366" y="173280"/>
            <a:ext cx="10340380" cy="7212954"/>
          </a:xfrm>
        </p:spPr>
      </p:pic>
      <p:sp>
        <p:nvSpPr>
          <p:cNvPr id="3" name="Footer Placeholder 2"/>
          <p:cNvSpPr>
            <a:spLocks noGrp="1"/>
          </p:cNvSpPr>
          <p:nvPr>
            <p:ph type="ftr" sz="quarter" idx="11"/>
          </p:nvPr>
        </p:nvSpPr>
        <p:spPr/>
        <p:txBody>
          <a:bodyPr/>
          <a:lstStyle/>
          <a:p>
            <a:r>
              <a:rPr lang="cs-CZ" dirty="0">
                <a:solidFill>
                  <a:schemeClr val="bg1"/>
                </a:solidFill>
              </a:rPr>
              <a:t>Efektivní zpeněžování aktiv v insolvenci</a:t>
            </a:r>
            <a:endParaRPr lang="en-GB"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6" name="Title 19"/>
          <p:cNvSpPr txBox="1">
            <a:spLocks/>
          </p:cNvSpPr>
          <p:nvPr/>
        </p:nvSpPr>
        <p:spPr>
          <a:xfrm>
            <a:off x="411285" y="3595026"/>
            <a:ext cx="9870831" cy="1451123"/>
          </a:xfrm>
          <a:prstGeom prst="rect">
            <a:avLst/>
          </a:prstGeom>
        </p:spPr>
        <p:txBody>
          <a:bodyPr/>
          <a:lstStyle>
            <a:lvl1pPr algn="l" defTabSz="995690" rtl="0" eaLnBrk="1" latinLnBrk="0" hangingPunct="1">
              <a:lnSpc>
                <a:spcPct val="85000"/>
              </a:lnSpc>
              <a:spcBef>
                <a:spcPct val="0"/>
              </a:spcBef>
              <a:buNone/>
              <a:defRPr sz="4800" b="1" kern="1200">
                <a:solidFill>
                  <a:schemeClr val="bg1"/>
                </a:solidFill>
                <a:latin typeface="+mj-lt"/>
                <a:ea typeface="+mj-ea"/>
                <a:cs typeface="+mj-cs"/>
              </a:defRPr>
            </a:lvl1pPr>
          </a:lstStyle>
          <a:p>
            <a:r>
              <a:rPr lang="cs-CZ" dirty="0">
                <a:solidFill>
                  <a:srgbClr val="231F20"/>
                </a:solidFill>
              </a:rPr>
              <a:t>Případové</a:t>
            </a:r>
          </a:p>
          <a:p>
            <a:r>
              <a:rPr lang="cs-CZ" dirty="0">
                <a:solidFill>
                  <a:srgbClr val="231F20"/>
                </a:solidFill>
              </a:rPr>
              <a:t>studie</a:t>
            </a:r>
            <a:endParaRPr lang="en-GB" dirty="0">
              <a:solidFill>
                <a:srgbClr val="231F20"/>
              </a:solidFill>
            </a:endParaRPr>
          </a:p>
        </p:txBody>
      </p:sp>
      <p:sp>
        <p:nvSpPr>
          <p:cNvPr id="8" name="TextBox 7"/>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382" y="379685"/>
            <a:ext cx="831733" cy="911396"/>
          </a:xfrm>
          <a:prstGeom prst="rect">
            <a:avLst/>
          </a:prstGeom>
        </p:spPr>
      </p:pic>
    </p:spTree>
    <p:extLst>
      <p:ext uri="{BB962C8B-B14F-4D97-AF65-F5344CB8AC3E}">
        <p14:creationId xmlns:p14="http://schemas.microsoft.com/office/powerpoint/2010/main" val="184952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olní Břežany\Foto\Web\KSAN4294.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1"/>
            <a:ext cx="10395326" cy="75612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6076899" y="1"/>
            <a:ext cx="4310361" cy="7561262"/>
          </a:xfrm>
          <a:prstGeom prst="rect">
            <a:avLst/>
          </a:prstGeom>
          <a:solidFill>
            <a:schemeClr val="accent1"/>
          </a:solidFill>
          <a:ln w="1270" cap="flat" cmpd="sng" algn="ctr">
            <a:solidFill>
              <a:srgbClr val="AEA79F"/>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200" b="1" i="0" u="none" strike="noStrike" cap="none" normalizeH="0" baseline="0" dirty="0">
              <a:ln>
                <a:noFill/>
              </a:ln>
              <a:solidFill>
                <a:srgbClr val="00B0F0"/>
              </a:solidFill>
              <a:effectLst/>
              <a:latin typeface="Segoe UI" pitchFamily="34" charset="0"/>
              <a:ea typeface="Segoe UI" pitchFamily="34" charset="0"/>
              <a:cs typeface="Segoe UI" pitchFamily="34" charset="0"/>
              <a:sym typeface="GillSans" pitchFamily="-16" charset="0"/>
            </a:endParaRPr>
          </a:p>
        </p:txBody>
      </p:sp>
      <p:sp>
        <p:nvSpPr>
          <p:cNvPr id="24" name="TextBox 23"/>
          <p:cNvSpPr txBox="1"/>
          <p:nvPr/>
        </p:nvSpPr>
        <p:spPr>
          <a:xfrm>
            <a:off x="-1" y="1"/>
            <a:ext cx="6076899" cy="7561262"/>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543" tIns="179714" rIns="91280" bIns="45641" anchor="t" anchorCtr="0"/>
          <a:lstStyle>
            <a:defPPr>
              <a:defRPr lang="en-US"/>
            </a:defPPr>
            <a:lvl1pPr lvl="0" defTabSz="1042846">
              <a:spcAft>
                <a:spcPts val="300"/>
              </a:spcAft>
              <a:defRPr sz="1100" b="1">
                <a:solidFill>
                  <a:prstClr val="white"/>
                </a:solidFill>
                <a:latin typeface="Arial" panose="020B0604020202020204" pitchFamily="34" charset="0"/>
                <a:ea typeface="Segoe UI"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cxnSp>
        <p:nvCxnSpPr>
          <p:cNvPr id="15" name="Přímá spojnice 2"/>
          <p:cNvCxnSpPr/>
          <p:nvPr/>
        </p:nvCxnSpPr>
        <p:spPr bwMode="auto">
          <a:xfrm>
            <a:off x="522164" y="1889197"/>
            <a:ext cx="4968552" cy="0"/>
          </a:xfrm>
          <a:prstGeom prst="line">
            <a:avLst/>
          </a:prstGeom>
          <a:blipFill dpi="0" rotWithShape="0">
            <a:blip r:embed="rId5"/>
            <a:srcRect/>
            <a:tile tx="0" ty="0" sx="100000" sy="100000" flip="none" algn="tl"/>
          </a:blip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8"/>
          <p:cNvSpPr>
            <a:spLocks noGrp="1"/>
          </p:cNvSpPr>
          <p:nvPr>
            <p:ph sz="half" idx="1"/>
          </p:nvPr>
        </p:nvSpPr>
        <p:spPr>
          <a:xfrm>
            <a:off x="450868" y="1942055"/>
            <a:ext cx="5039848" cy="5006928"/>
          </a:xfrm>
        </p:spPr>
        <p:txBody>
          <a:bodyPr/>
          <a:lstStyle/>
          <a:p>
            <a:pPr marL="208835" indent="0" algn="just">
              <a:spcBef>
                <a:spcPts val="600"/>
              </a:spcBef>
              <a:buNone/>
            </a:pPr>
            <a:r>
              <a:rPr lang="cs-CZ" sz="1600" b="1" dirty="0">
                <a:solidFill>
                  <a:schemeClr val="bg1"/>
                </a:solidFill>
              </a:rPr>
              <a:t>Popis: </a:t>
            </a:r>
          </a:p>
          <a:p>
            <a:pPr marL="208835" indent="0" algn="just">
              <a:spcBef>
                <a:spcPts val="600"/>
              </a:spcBef>
              <a:buNone/>
            </a:pPr>
            <a:r>
              <a:rPr lang="cs-CZ" sz="1600" dirty="0">
                <a:solidFill>
                  <a:schemeClr val="bg1"/>
                </a:solidFill>
              </a:rPr>
              <a:t>Portfolio residenčních a retailových jednotek v rámci developerského projektu Centrum Dolní Břežany.</a:t>
            </a:r>
          </a:p>
          <a:p>
            <a:pPr marL="208835" indent="0" algn="just">
              <a:spcBef>
                <a:spcPts val="600"/>
              </a:spcBef>
              <a:buNone/>
            </a:pPr>
            <a:r>
              <a:rPr lang="cs-CZ" sz="1600" b="1" dirty="0">
                <a:solidFill>
                  <a:schemeClr val="bg1"/>
                </a:solidFill>
              </a:rPr>
              <a:t>Velikost: </a:t>
            </a:r>
            <a:r>
              <a:rPr lang="cs-CZ" sz="1600" dirty="0">
                <a:solidFill>
                  <a:schemeClr val="bg1"/>
                </a:solidFill>
              </a:rPr>
              <a:t>6.500 m</a:t>
            </a:r>
            <a:r>
              <a:rPr lang="cs-CZ" sz="1600" baseline="30000" dirty="0">
                <a:solidFill>
                  <a:schemeClr val="bg1"/>
                </a:solidFill>
              </a:rPr>
              <a:t>2</a:t>
            </a:r>
          </a:p>
          <a:p>
            <a:pPr marL="208835" indent="0" algn="just">
              <a:spcBef>
                <a:spcPts val="600"/>
              </a:spcBef>
              <a:buNone/>
            </a:pPr>
            <a:r>
              <a:rPr lang="cs-CZ" sz="1600" b="1" dirty="0">
                <a:solidFill>
                  <a:schemeClr val="bg1"/>
                </a:solidFill>
              </a:rPr>
              <a:t>Cena dle znaleckého posudku:</a:t>
            </a:r>
          </a:p>
          <a:p>
            <a:pPr marL="208835" indent="0" algn="just">
              <a:spcBef>
                <a:spcPts val="600"/>
              </a:spcBef>
              <a:buNone/>
            </a:pPr>
            <a:r>
              <a:rPr lang="cs-CZ" sz="1600" dirty="0">
                <a:solidFill>
                  <a:schemeClr val="bg1"/>
                </a:solidFill>
              </a:rPr>
              <a:t>179,4 mil. Kč</a:t>
            </a:r>
          </a:p>
          <a:p>
            <a:pPr marL="208835" indent="0" algn="just">
              <a:spcBef>
                <a:spcPts val="600"/>
              </a:spcBef>
              <a:buNone/>
            </a:pPr>
            <a:r>
              <a:rPr lang="cs-CZ" sz="1600" b="1" dirty="0">
                <a:solidFill>
                  <a:schemeClr val="bg1"/>
                </a:solidFill>
              </a:rPr>
              <a:t>Součet nejvyšších nabídek v prvním kole:</a:t>
            </a:r>
          </a:p>
          <a:p>
            <a:pPr marL="208835" indent="0" algn="just">
              <a:spcBef>
                <a:spcPts val="600"/>
              </a:spcBef>
              <a:buNone/>
            </a:pPr>
            <a:r>
              <a:rPr lang="cs-CZ" sz="1600" dirty="0">
                <a:solidFill>
                  <a:schemeClr val="bg1"/>
                </a:solidFill>
              </a:rPr>
              <a:t>193,2 mil. Kč</a:t>
            </a:r>
          </a:p>
          <a:p>
            <a:pPr marL="208835" indent="0" algn="just">
              <a:spcBef>
                <a:spcPts val="600"/>
              </a:spcBef>
              <a:buNone/>
            </a:pPr>
            <a:r>
              <a:rPr lang="cs-CZ" sz="1600" b="1" dirty="0">
                <a:solidFill>
                  <a:schemeClr val="bg1"/>
                </a:solidFill>
              </a:rPr>
              <a:t>Konečná prodejní cena:</a:t>
            </a:r>
          </a:p>
          <a:p>
            <a:pPr marL="208835" indent="0" algn="just">
              <a:spcBef>
                <a:spcPts val="600"/>
              </a:spcBef>
              <a:buNone/>
            </a:pPr>
            <a:r>
              <a:rPr lang="cs-CZ" sz="1600" dirty="0">
                <a:solidFill>
                  <a:schemeClr val="bg1"/>
                </a:solidFill>
              </a:rPr>
              <a:t>215 mil. Kč</a:t>
            </a:r>
          </a:p>
          <a:p>
            <a:pPr marL="208835" indent="0" algn="just">
              <a:spcBef>
                <a:spcPts val="600"/>
              </a:spcBef>
              <a:buNone/>
            </a:pPr>
            <a:r>
              <a:rPr lang="cs-CZ" sz="1600" b="1" dirty="0">
                <a:solidFill>
                  <a:schemeClr val="bg1"/>
                </a:solidFill>
              </a:rPr>
              <a:t>Komentář:</a:t>
            </a:r>
          </a:p>
          <a:p>
            <a:pPr marL="208835" indent="0" algn="just">
              <a:spcBef>
                <a:spcPts val="600"/>
              </a:spcBef>
              <a:buNone/>
            </a:pPr>
            <a:r>
              <a:rPr lang="cs-CZ" sz="1600" dirty="0">
                <a:solidFill>
                  <a:schemeClr val="bg1"/>
                </a:solidFill>
                <a:ea typeface="Segoe UI" pitchFamily="34" charset="0"/>
                <a:cs typeface="Arial" panose="020B0604020202020204" pitchFamily="34" charset="0"/>
              </a:rPr>
              <a:t>Prvního kola VŘ se zúčastnilo 28 zájemců. Druhého kola celkem 30 zájemců. Vítězná nabídka byla na celé portfolio.</a:t>
            </a:r>
          </a:p>
        </p:txBody>
      </p:sp>
      <p:sp>
        <p:nvSpPr>
          <p:cNvPr id="25" name="Rectangle 3"/>
          <p:cNvSpPr>
            <a:spLocks/>
          </p:cNvSpPr>
          <p:nvPr/>
        </p:nvSpPr>
        <p:spPr bwMode="auto">
          <a:xfrm>
            <a:off x="450868" y="466745"/>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3700" dirty="0">
                <a:solidFill>
                  <a:schemeClr val="bg1"/>
                </a:solidFill>
                <a:latin typeface="KF Display" pitchFamily="2" charset="0"/>
                <a:sym typeface="KF Display" pitchFamily="2" charset="0"/>
              </a:rPr>
              <a:t>Případové studie</a:t>
            </a:r>
          </a:p>
          <a:p>
            <a:pPr algn="l">
              <a:lnSpc>
                <a:spcPct val="80000"/>
              </a:lnSpc>
            </a:pPr>
            <a:r>
              <a:rPr lang="cs-CZ" sz="2800" dirty="0">
                <a:solidFill>
                  <a:schemeClr val="accent1"/>
                </a:solidFill>
                <a:latin typeface="KF Display" pitchFamily="2" charset="0"/>
                <a:sym typeface="KF Display" pitchFamily="2" charset="0"/>
              </a:rPr>
              <a:t>- Výběrové řízení</a:t>
            </a:r>
          </a:p>
        </p:txBody>
      </p:sp>
      <p:sp>
        <p:nvSpPr>
          <p:cNvPr id="18" name="Rectangle 3"/>
          <p:cNvSpPr>
            <a:spLocks/>
          </p:cNvSpPr>
          <p:nvPr/>
        </p:nvSpPr>
        <p:spPr bwMode="auto">
          <a:xfrm>
            <a:off x="653580" y="1404367"/>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800" dirty="0">
                <a:solidFill>
                  <a:schemeClr val="bg1"/>
                </a:solidFill>
                <a:latin typeface="KF Display" pitchFamily="2" charset="0"/>
                <a:sym typeface="KF Display" pitchFamily="2" charset="0"/>
              </a:rPr>
              <a:t>CENTRUM DOLNÍ BŘEŽANY, s.r.o.</a:t>
            </a:r>
          </a:p>
        </p:txBody>
      </p:sp>
      <p:sp>
        <p:nvSpPr>
          <p:cNvPr id="26" name="TextBox 25"/>
          <p:cNvSpPr txBox="1"/>
          <p:nvPr/>
        </p:nvSpPr>
        <p:spPr>
          <a:xfrm>
            <a:off x="10395325" y="0"/>
            <a:ext cx="298076" cy="7561262"/>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543" tIns="179714" rIns="91280" bIns="45641" anchor="t" anchorCtr="0"/>
          <a:lstStyle>
            <a:defPPr>
              <a:defRPr lang="en-US"/>
            </a:defPPr>
            <a:lvl1pPr lvl="0" defTabSz="1042846">
              <a:spcAft>
                <a:spcPts val="300"/>
              </a:spcAft>
              <a:defRPr sz="1100" b="1">
                <a:solidFill>
                  <a:prstClr val="white"/>
                </a:solidFill>
                <a:latin typeface="Arial" panose="020B0604020202020204" pitchFamily="34" charset="0"/>
                <a:ea typeface="Segoe UI"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pic>
        <p:nvPicPr>
          <p:cNvPr id="4" name="Picture 3"/>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6076899" y="1908423"/>
            <a:ext cx="4318426" cy="2567523"/>
          </a:xfrm>
          <a:prstGeom prst="rect">
            <a:avLst/>
          </a:prstGeom>
        </p:spPr>
      </p:pic>
      <p:pic>
        <p:nvPicPr>
          <p:cNvPr id="5" name="Picture 4"/>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6076898" y="4539087"/>
            <a:ext cx="4310361" cy="2567523"/>
          </a:xfrm>
          <a:prstGeom prst="rect">
            <a:avLst/>
          </a:prstGeom>
        </p:spPr>
      </p:pic>
      <p:pic>
        <p:nvPicPr>
          <p:cNvPr id="21" name="Picture 20">
            <a:extLst>
              <a:ext uri="{FF2B5EF4-FFF2-40B4-BE49-F238E27FC236}">
                <a16:creationId xmlns="" xmlns:a16="http://schemas.microsoft.com/office/drawing/2014/main" id="{B6C4077C-69C9-4CD4-BF76-D0EE66793C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2" name="TextBox 21">
            <a:extLst>
              <a:ext uri="{FF2B5EF4-FFF2-40B4-BE49-F238E27FC236}">
                <a16:creationId xmlns="" xmlns:a16="http://schemas.microsoft.com/office/drawing/2014/main" id="{1A34B19A-9FF8-4A8E-B6F9-83D219F2D3AF}"/>
              </a:ext>
            </a:extLst>
          </p:cNvPr>
          <p:cNvSpPr txBox="1"/>
          <p:nvPr/>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7" name="Picture 26">
            <a:extLst>
              <a:ext uri="{FF2B5EF4-FFF2-40B4-BE49-F238E27FC236}">
                <a16:creationId xmlns="" xmlns:a16="http://schemas.microsoft.com/office/drawing/2014/main" id="{B427660B-2DFA-459D-9AFA-E80B039740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1684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8D8F51C-848B-49CB-AAF4-F7FD319CA58E}"/>
              </a:ext>
            </a:extLst>
          </p:cNvPr>
          <p:cNvSpPr/>
          <p:nvPr/>
        </p:nvSpPr>
        <p:spPr>
          <a:xfrm>
            <a:off x="203548" y="189149"/>
            <a:ext cx="10229756" cy="7089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ormAutofit/>
          </a:bodyPr>
          <a:lstStyle/>
          <a:p>
            <a:r>
              <a:rPr lang="cs-CZ" dirty="0"/>
              <a:t>Úvod</a:t>
            </a:r>
            <a:endParaRPr lang="en-GB" dirty="0"/>
          </a:p>
        </p:txBody>
      </p:sp>
      <p:sp>
        <p:nvSpPr>
          <p:cNvPr id="6" name="Text Placeholder 5"/>
          <p:cNvSpPr>
            <a:spLocks noGrp="1"/>
          </p:cNvSpPr>
          <p:nvPr>
            <p:ph type="body" sz="quarter" idx="13"/>
          </p:nvPr>
        </p:nvSpPr>
        <p:spPr>
          <a:xfrm>
            <a:off x="411285" y="2247794"/>
            <a:ext cx="9870831" cy="737419"/>
          </a:xfrm>
        </p:spPr>
        <p:txBody>
          <a:bodyPr>
            <a:normAutofit/>
          </a:bodyPr>
          <a:lstStyle/>
          <a:p>
            <a:r>
              <a:rPr lang="cs-CZ" sz="2400" dirty="0"/>
              <a:t>Zpeněžování majetku v insolvenčním řízení</a:t>
            </a:r>
            <a:endParaRPr lang="en-GB" sz="2400" dirty="0"/>
          </a:p>
        </p:txBody>
      </p:sp>
      <p:sp>
        <p:nvSpPr>
          <p:cNvPr id="24" name="Content Placeholder 17"/>
          <p:cNvSpPr>
            <a:spLocks noGrp="1"/>
          </p:cNvSpPr>
          <p:nvPr>
            <p:ph sz="quarter" idx="4294967295"/>
          </p:nvPr>
        </p:nvSpPr>
        <p:spPr>
          <a:xfrm>
            <a:off x="7040563" y="5981700"/>
            <a:ext cx="3652837" cy="219075"/>
          </a:xfrm>
          <a:prstGeom prst="rect">
            <a:avLst/>
          </a:prstGeom>
        </p:spPr>
        <p:txBody>
          <a:bodyPr>
            <a:noAutofit/>
          </a:bodyPr>
          <a:lstStyle/>
          <a:p>
            <a:r>
              <a:rPr lang="cs-CZ" b="1" dirty="0"/>
              <a:t>Výkon rozhodnutí</a:t>
            </a:r>
            <a:endParaRPr lang="en-GB" dirty="0"/>
          </a:p>
        </p:txBody>
      </p:sp>
      <p:sp>
        <p:nvSpPr>
          <p:cNvPr id="27" name="Content Placeholder 17"/>
          <p:cNvSpPr>
            <a:spLocks noGrp="1"/>
          </p:cNvSpPr>
          <p:nvPr>
            <p:ph sz="quarter" idx="4294967295"/>
          </p:nvPr>
        </p:nvSpPr>
        <p:spPr>
          <a:xfrm>
            <a:off x="935665" y="5655699"/>
            <a:ext cx="3960000" cy="920750"/>
          </a:xfrm>
          <a:prstGeom prst="rect">
            <a:avLst/>
          </a:prstGeom>
        </p:spPr>
        <p:txBody>
          <a:bodyPr>
            <a:noAutofit/>
          </a:bodyPr>
          <a:lstStyle/>
          <a:p>
            <a:pPr marL="0" indent="0">
              <a:buNone/>
            </a:pPr>
            <a:r>
              <a:rPr lang="cs-CZ" sz="1400" b="1" dirty="0">
                <a:solidFill>
                  <a:schemeClr val="bg2"/>
                </a:solidFill>
              </a:rPr>
              <a:t>B. Prodejem majetku mimo dražbu </a:t>
            </a:r>
            <a:r>
              <a:rPr lang="cs-CZ" sz="1400" dirty="0">
                <a:solidFill>
                  <a:schemeClr val="bg1">
                    <a:lumMod val="65000"/>
                  </a:schemeClr>
                </a:solidFill>
              </a:rPr>
              <a:t>přímý prodej, aukce, </a:t>
            </a:r>
            <a:r>
              <a:rPr lang="cs-CZ" sz="1400" b="1" dirty="0">
                <a:solidFill>
                  <a:schemeClr val="bg1">
                    <a:lumMod val="65000"/>
                  </a:schemeClr>
                </a:solidFill>
              </a:rPr>
              <a:t>výběrové řízení</a:t>
            </a:r>
          </a:p>
          <a:p>
            <a:endParaRPr lang="cs-CZ" sz="1400" b="1" dirty="0"/>
          </a:p>
          <a:p>
            <a:endParaRPr lang="en-GB" sz="1400" b="1" dirty="0"/>
          </a:p>
        </p:txBody>
      </p:sp>
      <p:sp>
        <p:nvSpPr>
          <p:cNvPr id="10" name="Text Placeholder 12"/>
          <p:cNvSpPr txBox="1">
            <a:spLocks/>
          </p:cNvSpPr>
          <p:nvPr/>
        </p:nvSpPr>
        <p:spPr>
          <a:xfrm>
            <a:off x="5848455" y="4704077"/>
            <a:ext cx="3960000" cy="593815"/>
          </a:xfrm>
          <a:prstGeom prst="rect">
            <a:avLst/>
          </a:prstGeom>
        </p:spPr>
        <p:txBody>
          <a:bodyPr>
            <a:noAutofit/>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spcAft>
                <a:spcPts val="600"/>
              </a:spcAft>
            </a:pPr>
            <a:r>
              <a:rPr lang="cs-CZ" sz="1400" b="1" dirty="0">
                <a:solidFill>
                  <a:schemeClr val="bg1">
                    <a:lumMod val="65000"/>
                  </a:schemeClr>
                </a:solidFill>
              </a:rPr>
              <a:t>C. Veřejnou dražbou </a:t>
            </a:r>
            <a:r>
              <a:rPr lang="cs-CZ" sz="1400" dirty="0">
                <a:solidFill>
                  <a:schemeClr val="bg1">
                    <a:lumMod val="65000"/>
                  </a:schemeClr>
                </a:solidFill>
              </a:rPr>
              <a:t>podle zákona č. 26/2000 Sb., o veřejných dražbách (ZoVD)</a:t>
            </a:r>
          </a:p>
        </p:txBody>
      </p:sp>
      <p:sp>
        <p:nvSpPr>
          <p:cNvPr id="23" name="Text Placeholder 12"/>
          <p:cNvSpPr txBox="1">
            <a:spLocks/>
          </p:cNvSpPr>
          <p:nvPr/>
        </p:nvSpPr>
        <p:spPr>
          <a:xfrm>
            <a:off x="5848455" y="5655699"/>
            <a:ext cx="3960000" cy="809813"/>
          </a:xfrm>
          <a:prstGeom prst="rect">
            <a:avLst/>
          </a:prstGeom>
        </p:spPr>
        <p:txBody>
          <a:bodyPr>
            <a:normAutofit/>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1400" b="1" dirty="0">
                <a:solidFill>
                  <a:schemeClr val="bg1">
                    <a:lumMod val="65000"/>
                  </a:schemeClr>
                </a:solidFill>
              </a:rPr>
              <a:t>D. Podle občanského soudního řádu </a:t>
            </a:r>
            <a:r>
              <a:rPr lang="cs-CZ" sz="1400" dirty="0">
                <a:solidFill>
                  <a:schemeClr val="bg1">
                    <a:lumMod val="65000"/>
                  </a:schemeClr>
                </a:solidFill>
              </a:rPr>
              <a:t>(v praxi jen zcela výjimečné)</a:t>
            </a:r>
            <a:endParaRPr lang="en-US" sz="1400" dirty="0">
              <a:solidFill>
                <a:schemeClr val="bg1">
                  <a:lumMod val="65000"/>
                </a:schemeClr>
              </a:solidFill>
            </a:endParaRPr>
          </a:p>
        </p:txBody>
      </p:sp>
      <p:sp>
        <p:nvSpPr>
          <p:cNvPr id="26" name="Text Placeholder 12"/>
          <p:cNvSpPr txBox="1">
            <a:spLocks/>
          </p:cNvSpPr>
          <p:nvPr/>
        </p:nvSpPr>
        <p:spPr>
          <a:xfrm>
            <a:off x="849271" y="6279542"/>
            <a:ext cx="2275070" cy="593815"/>
          </a:xfrm>
          <a:prstGeom prst="rect">
            <a:avLst/>
          </a:prstGeom>
        </p:spPr>
        <p:txBody>
          <a:bodyPr>
            <a:normAutofit/>
          </a:bodyPr>
          <a:lstStyle>
            <a:lvl1pPr marL="0" indent="0" algn="l" defTabSz="995690" rtl="0" eaLnBrk="1" latinLnBrk="0" hangingPunct="1">
              <a:lnSpc>
                <a:spcPct val="90000"/>
              </a:lnSpc>
              <a:spcBef>
                <a:spcPts val="1307"/>
              </a:spcBef>
              <a:buFont typeface="Arial" panose="020B0604020202020204" pitchFamily="34" charset="0"/>
              <a:buNone/>
              <a:defRPr sz="15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a:spcAft>
                <a:spcPts val="600"/>
              </a:spcAft>
            </a:pPr>
            <a:endParaRPr lang="cs-CZ" sz="1400" b="1" dirty="0">
              <a:solidFill>
                <a:schemeClr val="bg1">
                  <a:lumMod val="65000"/>
                </a:schemeClr>
              </a:solidFill>
            </a:endParaRPr>
          </a:p>
        </p:txBody>
      </p:sp>
      <p:sp>
        <p:nvSpPr>
          <p:cNvPr id="28" name="Text Placeholder 5"/>
          <p:cNvSpPr txBox="1">
            <a:spLocks/>
          </p:cNvSpPr>
          <p:nvPr/>
        </p:nvSpPr>
        <p:spPr>
          <a:xfrm>
            <a:off x="411162" y="4083537"/>
            <a:ext cx="9870831" cy="353288"/>
          </a:xfrm>
          <a:prstGeom prst="rect">
            <a:avLst/>
          </a:prstGeom>
        </p:spPr>
        <p:txBody>
          <a:bodyPr vert="horz" lIns="98001" tIns="49785" rIns="99569" bIns="49785" rtlCol="0">
            <a:normAutofit fontScale="92500" lnSpcReduction="20000"/>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2400" dirty="0"/>
              <a:t>Způsoby zpeněžení v konkursu dle § 286 odst. 1 </a:t>
            </a:r>
            <a:r>
              <a:rPr lang="cs-CZ" sz="2400" dirty="0" err="1"/>
              <a:t>InsZ</a:t>
            </a:r>
            <a:endParaRPr lang="cs-CZ" sz="2400" dirty="0"/>
          </a:p>
          <a:p>
            <a:endParaRPr lang="cs-CZ" sz="2400" dirty="0"/>
          </a:p>
        </p:txBody>
      </p:sp>
      <p:sp>
        <p:nvSpPr>
          <p:cNvPr id="5" name="Rectangle 4"/>
          <p:cNvSpPr/>
          <p:nvPr/>
        </p:nvSpPr>
        <p:spPr>
          <a:xfrm>
            <a:off x="411162" y="2702900"/>
            <a:ext cx="9926637" cy="1169551"/>
          </a:xfrm>
          <a:prstGeom prst="rect">
            <a:avLst/>
          </a:prstGeom>
        </p:spPr>
        <p:txBody>
          <a:bodyPr wrap="square">
            <a:spAutoFit/>
          </a:bodyPr>
          <a:lstStyle/>
          <a:p>
            <a:r>
              <a:rPr lang="cs-CZ" sz="1400" dirty="0">
                <a:solidFill>
                  <a:schemeClr val="bg1">
                    <a:lumMod val="65000"/>
                  </a:schemeClr>
                </a:solidFill>
              </a:rPr>
              <a:t>Při zpeněžování v insolvenčním řízení je hlavním cílem dosažení maximalizace prodejní ceny zpeněžovaných aktiv, a to v přiměřeném čase tak, aby nedošlo ke ztrátě hodnoty aktiva.</a:t>
            </a:r>
          </a:p>
          <a:p>
            <a:endParaRPr lang="cs-CZ" sz="1400" dirty="0">
              <a:solidFill>
                <a:schemeClr val="bg1">
                  <a:lumMod val="65000"/>
                </a:schemeClr>
              </a:solidFill>
            </a:endParaRPr>
          </a:p>
          <a:p>
            <a:r>
              <a:rPr lang="cs-CZ" sz="1400" dirty="0">
                <a:solidFill>
                  <a:schemeClr val="bg1">
                    <a:lumMod val="65000"/>
                  </a:schemeClr>
                </a:solidFill>
              </a:rPr>
              <a:t>Jde o hlavní zásadu insolvenčního řízení – ust. § 5 písm. a) IZ - dosažení „</a:t>
            </a:r>
            <a:r>
              <a:rPr lang="cs-CZ" sz="1400" u="sng" dirty="0">
                <a:solidFill>
                  <a:schemeClr val="bg1">
                    <a:lumMod val="65000"/>
                  </a:schemeClr>
                </a:solidFill>
              </a:rPr>
              <a:t>rychlého</a:t>
            </a:r>
            <a:r>
              <a:rPr lang="cs-CZ" sz="1400" dirty="0">
                <a:solidFill>
                  <a:schemeClr val="bg1">
                    <a:lumMod val="65000"/>
                  </a:schemeClr>
                </a:solidFill>
              </a:rPr>
              <a:t>, </a:t>
            </a:r>
            <a:r>
              <a:rPr lang="cs-CZ" sz="1400" u="sng" dirty="0">
                <a:solidFill>
                  <a:schemeClr val="bg1">
                    <a:lumMod val="65000"/>
                  </a:schemeClr>
                </a:solidFill>
              </a:rPr>
              <a:t>hospodárného</a:t>
            </a:r>
            <a:r>
              <a:rPr lang="cs-CZ" sz="1400" dirty="0">
                <a:solidFill>
                  <a:schemeClr val="bg1">
                    <a:lumMod val="65000"/>
                  </a:schemeClr>
                </a:solidFill>
              </a:rPr>
              <a:t> a co </a:t>
            </a:r>
            <a:r>
              <a:rPr lang="cs-CZ" sz="1400" u="sng" dirty="0">
                <a:solidFill>
                  <a:schemeClr val="bg1">
                    <a:lumMod val="65000"/>
                  </a:schemeClr>
                </a:solidFill>
              </a:rPr>
              <a:t>nejvyššího výtěžku </a:t>
            </a:r>
            <a:r>
              <a:rPr lang="cs-CZ" sz="1400" dirty="0">
                <a:solidFill>
                  <a:schemeClr val="bg1">
                    <a:lumMod val="65000"/>
                  </a:schemeClr>
                </a:solidFill>
              </a:rPr>
              <a:t>zpeněžení.“</a:t>
            </a:r>
          </a:p>
        </p:txBody>
      </p:sp>
      <p:sp>
        <p:nvSpPr>
          <p:cNvPr id="2" name="Obdélník 1"/>
          <p:cNvSpPr/>
          <p:nvPr/>
        </p:nvSpPr>
        <p:spPr>
          <a:xfrm>
            <a:off x="935666" y="4704077"/>
            <a:ext cx="3960000" cy="738664"/>
          </a:xfrm>
          <a:prstGeom prst="rect">
            <a:avLst/>
          </a:prstGeom>
        </p:spPr>
        <p:txBody>
          <a:bodyPr wrap="square">
            <a:spAutoFit/>
          </a:bodyPr>
          <a:lstStyle/>
          <a:p>
            <a:pPr algn="just" defTabSz="447675">
              <a:spcAft>
                <a:spcPts val="0"/>
              </a:spcAft>
            </a:pPr>
            <a:r>
              <a:rPr lang="cs-CZ" sz="1400" b="1" dirty="0">
                <a:solidFill>
                  <a:schemeClr val="bg2"/>
                </a:solidFill>
                <a:ea typeface="Times New Roman" panose="02020603050405020304" pitchFamily="18" charset="0"/>
              </a:rPr>
              <a:t>A.	Zpeněžení soudním exekutorem </a:t>
            </a:r>
            <a:r>
              <a:rPr lang="cs-CZ" sz="1400" dirty="0">
                <a:solidFill>
                  <a:schemeClr val="bg2"/>
                </a:solidFill>
                <a:ea typeface="Times New Roman" panose="02020603050405020304" pitchFamily="18" charset="0"/>
              </a:rPr>
              <a:t>– dražbou podle zákona č. 120/2001 Sb., o soudních exekutorech a exekuční činnosti</a:t>
            </a:r>
            <a:endParaRPr lang="cs-CZ" sz="1400" dirty="0">
              <a:solidFill>
                <a:schemeClr val="bg2"/>
              </a:solidFill>
              <a:effectLst/>
              <a:ea typeface="Times New Roman" panose="02020603050405020304" pitchFamily="18" charset="0"/>
            </a:endParaRPr>
          </a:p>
        </p:txBody>
      </p:sp>
      <p:pic>
        <p:nvPicPr>
          <p:cNvPr id="15" name="Picture 14">
            <a:extLst>
              <a:ext uri="{FF2B5EF4-FFF2-40B4-BE49-F238E27FC236}">
                <a16:creationId xmlns="" xmlns:a16="http://schemas.microsoft.com/office/drawing/2014/main" id="{A1330452-814D-4614-B5F9-47747FF3EE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6" name="TextBox 15">
            <a:extLst>
              <a:ext uri="{FF2B5EF4-FFF2-40B4-BE49-F238E27FC236}">
                <a16:creationId xmlns="" xmlns:a16="http://schemas.microsoft.com/office/drawing/2014/main" id="{46DA79FE-3455-4713-B268-5B2856351655}"/>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7" name="Picture 16">
            <a:extLst>
              <a:ext uri="{FF2B5EF4-FFF2-40B4-BE49-F238E27FC236}">
                <a16:creationId xmlns="" xmlns:a16="http://schemas.microsoft.com/office/drawing/2014/main" id="{FB101BF5-BAF8-4441-971E-D2A7A32F8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18" name="Footer Placeholder 7">
            <a:extLst>
              <a:ext uri="{FF2B5EF4-FFF2-40B4-BE49-F238E27FC236}">
                <a16:creationId xmlns="" xmlns:a16="http://schemas.microsoft.com/office/drawing/2014/main" id="{8783B23A-BBE7-418D-99E6-82AFCDC17D5C}"/>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324338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7C173457-7889-44A2-ABFF-B599C44B54EA}"/>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 xmlns:a16="http://schemas.microsoft.com/office/drawing/2014/main" id="{47F10C9A-D722-4B42-8B12-E0B311CD4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9" name="TextBox 28">
            <a:extLst>
              <a:ext uri="{FF2B5EF4-FFF2-40B4-BE49-F238E27FC236}">
                <a16:creationId xmlns="" xmlns:a16="http://schemas.microsoft.com/office/drawing/2014/main" id="{B8A0224A-FFA5-461A-A772-24F51047D0B9}"/>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1" name="Picture 30">
            <a:extLst>
              <a:ext uri="{FF2B5EF4-FFF2-40B4-BE49-F238E27FC236}">
                <a16:creationId xmlns="" xmlns:a16="http://schemas.microsoft.com/office/drawing/2014/main" id="{F4F16092-732A-456A-9686-08459D51B8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pic>
        <p:nvPicPr>
          <p:cNvPr id="17" name="Picture 2" descr="G:\MPU\Nemovitosti\8.Praha 4 - Libuš\FOTO\IMG_5448.JPG">
            <a:extLst>
              <a:ext uri="{FF2B5EF4-FFF2-40B4-BE49-F238E27FC236}">
                <a16:creationId xmlns="" xmlns:a16="http://schemas.microsoft.com/office/drawing/2014/main" id="{521AC546-4E61-4213-98AF-32EE3D7D7155}"/>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Effect>
                      <a14:brightnessContrast bright="20000"/>
                    </a14:imgEffect>
                  </a14:imgLayer>
                </a14:imgProps>
              </a:ext>
              <a:ext uri="{28A0092B-C50C-407E-A947-70E740481C1C}">
                <a14:useLocalDpi xmlns:a14="http://schemas.microsoft.com/office/drawing/2010/main" val="0"/>
              </a:ext>
            </a:extLst>
          </a:blip>
          <a:srcRect l="22233" r="19440" b="31966"/>
          <a:stretch/>
        </p:blipFill>
        <p:spPr bwMode="auto">
          <a:xfrm>
            <a:off x="392422" y="1312521"/>
            <a:ext cx="3140822" cy="23432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 xmlns:a16="http://schemas.microsoft.com/office/drawing/2014/main" id="{03993B96-D850-4EAF-91AC-2ED5EBB4FB4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757200" y="1312521"/>
            <a:ext cx="3140822" cy="234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3"/>
          <p:cNvSpPr>
            <a:spLocks/>
          </p:cNvSpPr>
          <p:nvPr/>
        </p:nvSpPr>
        <p:spPr bwMode="auto">
          <a:xfrm>
            <a:off x="450868" y="466745"/>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3700" dirty="0">
                <a:solidFill>
                  <a:schemeClr val="bg1"/>
                </a:solidFill>
                <a:latin typeface="KF Display" pitchFamily="2" charset="0"/>
                <a:sym typeface="KF Display" pitchFamily="2" charset="0"/>
              </a:rPr>
              <a:t>Další </a:t>
            </a:r>
            <a:r>
              <a:rPr lang="cs-CZ" sz="3700" dirty="0">
                <a:solidFill>
                  <a:schemeClr val="accent1"/>
                </a:solidFill>
                <a:latin typeface="KF Display" pitchFamily="2" charset="0"/>
                <a:sym typeface="KF Display" pitchFamily="2" charset="0"/>
              </a:rPr>
              <a:t>Výběrová řízení</a:t>
            </a:r>
            <a:endParaRPr lang="cs-CZ" sz="2800" dirty="0">
              <a:solidFill>
                <a:schemeClr val="accent1"/>
              </a:solidFill>
              <a:latin typeface="KF Display" pitchFamily="2" charset="0"/>
              <a:sym typeface="KF Display" pitchFamily="2" charset="0"/>
            </a:endParaRPr>
          </a:p>
        </p:txBody>
      </p:sp>
      <p:sp>
        <p:nvSpPr>
          <p:cNvPr id="22" name="Rectangle 3">
            <a:extLst>
              <a:ext uri="{FF2B5EF4-FFF2-40B4-BE49-F238E27FC236}">
                <a16:creationId xmlns="" xmlns:a16="http://schemas.microsoft.com/office/drawing/2014/main" id="{6093A87A-C4B0-4CFC-A25F-E45EF8B97BA8}"/>
              </a:ext>
            </a:extLst>
          </p:cNvPr>
          <p:cNvSpPr>
            <a:spLocks/>
          </p:cNvSpPr>
          <p:nvPr/>
        </p:nvSpPr>
        <p:spPr bwMode="auto">
          <a:xfrm>
            <a:off x="400626" y="3878633"/>
            <a:ext cx="3132618" cy="2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400" dirty="0" err="1">
                <a:solidFill>
                  <a:schemeClr val="accent1"/>
                </a:solidFill>
                <a:latin typeface="KF Display" pitchFamily="2" charset="0"/>
                <a:sym typeface="KF Display" pitchFamily="2" charset="0"/>
              </a:rPr>
              <a:t>Libus</a:t>
            </a:r>
            <a:r>
              <a:rPr lang="cs-CZ" sz="1400" dirty="0">
                <a:solidFill>
                  <a:schemeClr val="accent1"/>
                </a:solidFill>
                <a:latin typeface="KF Display" pitchFamily="2" charset="0"/>
                <a:sym typeface="KF Display" pitchFamily="2" charset="0"/>
              </a:rPr>
              <a:t> Business Park, Praha</a:t>
            </a:r>
          </a:p>
        </p:txBody>
      </p:sp>
      <p:sp>
        <p:nvSpPr>
          <p:cNvPr id="27" name="Content Placeholder 8">
            <a:extLst>
              <a:ext uri="{FF2B5EF4-FFF2-40B4-BE49-F238E27FC236}">
                <a16:creationId xmlns="" xmlns:a16="http://schemas.microsoft.com/office/drawing/2014/main" id="{6B4E1232-EBFC-498B-821C-F848C7D809A8}"/>
              </a:ext>
            </a:extLst>
          </p:cNvPr>
          <p:cNvSpPr txBox="1">
            <a:spLocks/>
          </p:cNvSpPr>
          <p:nvPr/>
        </p:nvSpPr>
        <p:spPr>
          <a:xfrm>
            <a:off x="395437" y="4346430"/>
            <a:ext cx="3132618" cy="2884264"/>
          </a:xfrm>
          <a:prstGeom prst="rect">
            <a:avLst/>
          </a:prstGeom>
        </p:spPr>
        <p:txBody>
          <a:bodyPr vert="horz" lIns="99569"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36000" algn="just">
              <a:spcBef>
                <a:spcPts val="600"/>
              </a:spcBef>
            </a:pPr>
            <a:r>
              <a:rPr lang="cs-CZ" sz="1200" dirty="0"/>
              <a:t>Celková užitná plocha areálu kolem 14.000 m</a:t>
            </a:r>
            <a:r>
              <a:rPr lang="cs-CZ" sz="1200" baseline="30000" dirty="0"/>
              <a:t>2</a:t>
            </a:r>
            <a:r>
              <a:rPr lang="cs-CZ" sz="1200" dirty="0"/>
              <a:t>. Skladové a kancelářské prostory. </a:t>
            </a:r>
          </a:p>
          <a:p>
            <a:pPr marL="36000" algn="just">
              <a:spcBef>
                <a:spcPts val="600"/>
              </a:spcBef>
            </a:pPr>
            <a:r>
              <a:rPr lang="cs-CZ" sz="1200" b="1" dirty="0"/>
              <a:t>Průběh prodeje:</a:t>
            </a:r>
          </a:p>
          <a:p>
            <a:pPr marL="36000">
              <a:spcBef>
                <a:spcPts val="600"/>
              </a:spcBef>
            </a:pPr>
            <a:r>
              <a:rPr lang="cs-CZ" sz="1200" dirty="0"/>
              <a:t>VŘ bylo organizováno jako dvoukolové. V rámci VŘ byl výrazně překročen znalecký posudek.</a:t>
            </a:r>
          </a:p>
          <a:p>
            <a:pPr marL="36000" algn="just">
              <a:spcBef>
                <a:spcPts val="600"/>
              </a:spcBef>
            </a:pPr>
            <a:r>
              <a:rPr lang="cs-CZ" sz="1200" dirty="0"/>
              <a:t>Nejvyšší nabídka v 1. kole VŘ:</a:t>
            </a:r>
          </a:p>
          <a:p>
            <a:pPr marL="36000" algn="just">
              <a:spcBef>
                <a:spcPts val="600"/>
              </a:spcBef>
            </a:pPr>
            <a:r>
              <a:rPr lang="cs-CZ" sz="1200" b="1" dirty="0"/>
              <a:t>201.500.000 Kč</a:t>
            </a:r>
          </a:p>
          <a:p>
            <a:pPr marL="36000" algn="just">
              <a:spcBef>
                <a:spcPts val="600"/>
              </a:spcBef>
            </a:pPr>
            <a:r>
              <a:rPr lang="cs-CZ" sz="1200" dirty="0"/>
              <a:t>Konečná prodejní cena:</a:t>
            </a:r>
          </a:p>
          <a:p>
            <a:pPr marL="36000" algn="just">
              <a:spcBef>
                <a:spcPts val="600"/>
              </a:spcBef>
            </a:pPr>
            <a:r>
              <a:rPr lang="cs-CZ" sz="1200" b="1" dirty="0"/>
              <a:t>210.300.000 Kč </a:t>
            </a:r>
            <a:r>
              <a:rPr lang="cs-CZ" sz="1200" dirty="0"/>
              <a:t>– celkové navýšení 5 %, překročení znaleckého posudku o téměř 17 %, celkem 3 zájemci</a:t>
            </a:r>
          </a:p>
        </p:txBody>
      </p:sp>
      <p:sp>
        <p:nvSpPr>
          <p:cNvPr id="34" name="TextBox 33">
            <a:extLst>
              <a:ext uri="{FF2B5EF4-FFF2-40B4-BE49-F238E27FC236}">
                <a16:creationId xmlns="" xmlns:a16="http://schemas.microsoft.com/office/drawing/2014/main" id="{B7A97741-2F26-47F3-B915-8CBADD1C1E52}"/>
              </a:ext>
            </a:extLst>
          </p:cNvPr>
          <p:cNvSpPr txBox="1"/>
          <p:nvPr/>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5" name="Picture 5" descr="\\cz-praguefs-01\userarea$\KovarV\Desktop\Untitled.jpg">
            <a:extLst>
              <a:ext uri="{FF2B5EF4-FFF2-40B4-BE49-F238E27FC236}">
                <a16:creationId xmlns="" xmlns:a16="http://schemas.microsoft.com/office/drawing/2014/main" id="{0635CAB3-82C0-4E6C-B9A1-F86F3009A99A}"/>
              </a:ext>
            </a:extLst>
          </p:cNvPr>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t="93" b="93"/>
          <a:stretch>
            <a:fillRect/>
          </a:stretch>
        </p:blipFill>
        <p:spPr bwMode="auto">
          <a:xfrm>
            <a:off x="7104301" y="1312521"/>
            <a:ext cx="3132618" cy="23265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 xmlns:a16="http://schemas.microsoft.com/office/drawing/2014/main" id="{7B6903BD-AD76-495D-908A-DB7CFE9C383A}"/>
              </a:ext>
            </a:extLst>
          </p:cNvPr>
          <p:cNvSpPr>
            <a:spLocks/>
          </p:cNvSpPr>
          <p:nvPr/>
        </p:nvSpPr>
        <p:spPr bwMode="auto">
          <a:xfrm>
            <a:off x="3780391" y="3846775"/>
            <a:ext cx="3132618" cy="2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400" dirty="0">
                <a:solidFill>
                  <a:schemeClr val="accent1"/>
                </a:solidFill>
                <a:latin typeface="KF Display" pitchFamily="2" charset="0"/>
                <a:sym typeface="KF Display" pitchFamily="2" charset="0"/>
              </a:rPr>
              <a:t>OFFICE CHODOV, Praha</a:t>
            </a:r>
          </a:p>
        </p:txBody>
      </p:sp>
      <p:sp>
        <p:nvSpPr>
          <p:cNvPr id="20" name="Content Placeholder 8">
            <a:extLst>
              <a:ext uri="{FF2B5EF4-FFF2-40B4-BE49-F238E27FC236}">
                <a16:creationId xmlns="" xmlns:a16="http://schemas.microsoft.com/office/drawing/2014/main" id="{25E8D4E1-5273-4D24-9176-397DCDB1EEC5}"/>
              </a:ext>
            </a:extLst>
          </p:cNvPr>
          <p:cNvSpPr txBox="1">
            <a:spLocks/>
          </p:cNvSpPr>
          <p:nvPr/>
        </p:nvSpPr>
        <p:spPr>
          <a:xfrm>
            <a:off x="3775202" y="4314572"/>
            <a:ext cx="3132618" cy="2884264"/>
          </a:xfrm>
          <a:prstGeom prst="rect">
            <a:avLst/>
          </a:prstGeom>
        </p:spPr>
        <p:txBody>
          <a:bodyPr vert="horz" lIns="99569"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36000" algn="just">
              <a:spcBef>
                <a:spcPts val="600"/>
              </a:spcBef>
            </a:pPr>
            <a:r>
              <a:rPr lang="cs-CZ" sz="1200" dirty="0"/>
              <a:t>Převážně kancelářský komplex o celkové užitné ploše ca. 6.000 m</a:t>
            </a:r>
            <a:r>
              <a:rPr lang="cs-CZ" sz="1200" baseline="30000" dirty="0"/>
              <a:t>2</a:t>
            </a:r>
            <a:r>
              <a:rPr lang="cs-CZ" sz="1200" dirty="0"/>
              <a:t>. Areál prázdný, částečně rozestavěný.</a:t>
            </a:r>
          </a:p>
          <a:p>
            <a:pPr marL="36000" algn="just">
              <a:spcBef>
                <a:spcPts val="600"/>
              </a:spcBef>
            </a:pPr>
            <a:r>
              <a:rPr lang="cs-CZ" sz="1200" b="1" dirty="0"/>
              <a:t>Průběh prodeje:</a:t>
            </a:r>
          </a:p>
          <a:p>
            <a:pPr marL="36000">
              <a:spcBef>
                <a:spcPts val="600"/>
              </a:spcBef>
            </a:pPr>
            <a:r>
              <a:rPr lang="cs-CZ" sz="1200" dirty="0"/>
              <a:t>VŘ bylo ukončeno po prvním kole po významném překročení znaleckého posudku. </a:t>
            </a:r>
          </a:p>
          <a:p>
            <a:pPr marL="36000">
              <a:spcBef>
                <a:spcPts val="600"/>
              </a:spcBef>
            </a:pPr>
            <a:r>
              <a:rPr lang="cs-CZ" sz="1200" dirty="0"/>
              <a:t>Konečná prodejní cena:</a:t>
            </a:r>
          </a:p>
          <a:p>
            <a:pPr marL="36000" algn="just">
              <a:spcBef>
                <a:spcPts val="600"/>
              </a:spcBef>
            </a:pPr>
            <a:r>
              <a:rPr lang="cs-CZ" sz="1200" b="1" dirty="0"/>
              <a:t>101.500.000 Kč </a:t>
            </a:r>
            <a:r>
              <a:rPr lang="cs-CZ" sz="1200" dirty="0"/>
              <a:t>– překonání znaleckého posudku o více než 10 %, pouze 2 zájemci</a:t>
            </a:r>
          </a:p>
        </p:txBody>
      </p:sp>
      <p:sp>
        <p:nvSpPr>
          <p:cNvPr id="21" name="Rectangle 3">
            <a:extLst>
              <a:ext uri="{FF2B5EF4-FFF2-40B4-BE49-F238E27FC236}">
                <a16:creationId xmlns="" xmlns:a16="http://schemas.microsoft.com/office/drawing/2014/main" id="{710EABD1-672C-45EB-8C42-798243B07BD4}"/>
              </a:ext>
            </a:extLst>
          </p:cNvPr>
          <p:cNvSpPr>
            <a:spLocks/>
          </p:cNvSpPr>
          <p:nvPr/>
        </p:nvSpPr>
        <p:spPr bwMode="auto">
          <a:xfrm>
            <a:off x="7160156" y="3819562"/>
            <a:ext cx="3132618" cy="2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80000"/>
              </a:lnSpc>
            </a:pPr>
            <a:r>
              <a:rPr lang="cs-CZ" sz="1400" dirty="0">
                <a:solidFill>
                  <a:schemeClr val="accent1"/>
                </a:solidFill>
                <a:latin typeface="KF Display" pitchFamily="2" charset="0"/>
                <a:sym typeface="KF Display" pitchFamily="2" charset="0"/>
              </a:rPr>
              <a:t>2P </a:t>
            </a:r>
            <a:r>
              <a:rPr lang="cs-CZ" sz="1400" dirty="0" err="1">
                <a:solidFill>
                  <a:schemeClr val="accent1"/>
                </a:solidFill>
                <a:latin typeface="KF Display" pitchFamily="2" charset="0"/>
                <a:sym typeface="KF Display" pitchFamily="2" charset="0"/>
              </a:rPr>
              <a:t>Commercial</a:t>
            </a:r>
            <a:r>
              <a:rPr lang="cs-CZ" sz="1400" dirty="0">
                <a:solidFill>
                  <a:schemeClr val="accent1"/>
                </a:solidFill>
                <a:latin typeface="KF Display" pitchFamily="2" charset="0"/>
                <a:sym typeface="KF Display" pitchFamily="2" charset="0"/>
              </a:rPr>
              <a:t> </a:t>
            </a:r>
            <a:r>
              <a:rPr lang="cs-CZ" sz="1400" dirty="0" err="1">
                <a:solidFill>
                  <a:schemeClr val="accent1"/>
                </a:solidFill>
                <a:latin typeface="KF Display" pitchFamily="2" charset="0"/>
                <a:sym typeface="KF Display" pitchFamily="2" charset="0"/>
              </a:rPr>
              <a:t>Agency</a:t>
            </a:r>
            <a:r>
              <a:rPr lang="cs-CZ" sz="1400" dirty="0">
                <a:solidFill>
                  <a:schemeClr val="accent1"/>
                </a:solidFill>
                <a:latin typeface="KF Display" pitchFamily="2" charset="0"/>
                <a:sym typeface="KF Display" pitchFamily="2" charset="0"/>
              </a:rPr>
              <a:t> - </a:t>
            </a:r>
            <a:r>
              <a:rPr lang="cs-CZ" sz="1400" dirty="0" err="1">
                <a:solidFill>
                  <a:schemeClr val="accent1"/>
                </a:solidFill>
                <a:latin typeface="KF Display" pitchFamily="2" charset="0"/>
                <a:sym typeface="KF Display" pitchFamily="2" charset="0"/>
              </a:rPr>
              <a:t>praha</a:t>
            </a:r>
            <a:endParaRPr lang="cs-CZ" sz="1400" dirty="0">
              <a:solidFill>
                <a:schemeClr val="accent1"/>
              </a:solidFill>
              <a:latin typeface="KF Display" pitchFamily="2" charset="0"/>
              <a:sym typeface="KF Display" pitchFamily="2" charset="0"/>
            </a:endParaRPr>
          </a:p>
        </p:txBody>
      </p:sp>
      <p:sp>
        <p:nvSpPr>
          <p:cNvPr id="23" name="Content Placeholder 8">
            <a:extLst>
              <a:ext uri="{FF2B5EF4-FFF2-40B4-BE49-F238E27FC236}">
                <a16:creationId xmlns="" xmlns:a16="http://schemas.microsoft.com/office/drawing/2014/main" id="{D18EC954-CEB4-4D96-A1EB-18CC64CCE04D}"/>
              </a:ext>
            </a:extLst>
          </p:cNvPr>
          <p:cNvSpPr txBox="1">
            <a:spLocks/>
          </p:cNvSpPr>
          <p:nvPr/>
        </p:nvSpPr>
        <p:spPr>
          <a:xfrm>
            <a:off x="7154967" y="4287359"/>
            <a:ext cx="3132618" cy="2884264"/>
          </a:xfrm>
          <a:prstGeom prst="rect">
            <a:avLst/>
          </a:prstGeom>
        </p:spPr>
        <p:txBody>
          <a:bodyPr vert="horz" lIns="99569"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36000" algn="just">
              <a:spcBef>
                <a:spcPts val="600"/>
              </a:spcBef>
            </a:pPr>
            <a:r>
              <a:rPr lang="cs-CZ" sz="1200" dirty="0"/>
              <a:t>Exkluzivní, prostorná vila po velkorysé rekonstrukci v centru Prahy. </a:t>
            </a:r>
          </a:p>
          <a:p>
            <a:pPr marL="36000" algn="just">
              <a:spcBef>
                <a:spcPts val="600"/>
              </a:spcBef>
            </a:pPr>
            <a:r>
              <a:rPr lang="cs-CZ" sz="1200" b="1" dirty="0"/>
              <a:t>Průběh prodeje:</a:t>
            </a:r>
          </a:p>
          <a:p>
            <a:pPr marL="36000">
              <a:spcBef>
                <a:spcPts val="600"/>
              </a:spcBef>
            </a:pPr>
            <a:r>
              <a:rPr lang="cs-CZ" sz="1200" dirty="0"/>
              <a:t>VŘ bylo organizováno jako tříkolové. </a:t>
            </a:r>
          </a:p>
          <a:p>
            <a:pPr marL="36000" algn="just">
              <a:spcBef>
                <a:spcPts val="600"/>
              </a:spcBef>
            </a:pPr>
            <a:r>
              <a:rPr lang="cs-CZ" sz="1200" dirty="0"/>
              <a:t>Nejvyšší nabídka v 1. kole VŘ:</a:t>
            </a:r>
          </a:p>
          <a:p>
            <a:pPr marL="36000" algn="just">
              <a:spcBef>
                <a:spcPts val="600"/>
              </a:spcBef>
            </a:pPr>
            <a:r>
              <a:rPr lang="cs-CZ" sz="1200" b="1" dirty="0"/>
              <a:t>50.000.000 Kč</a:t>
            </a:r>
          </a:p>
          <a:p>
            <a:pPr marL="36000" algn="just">
              <a:spcBef>
                <a:spcPts val="600"/>
              </a:spcBef>
            </a:pPr>
            <a:r>
              <a:rPr lang="cs-CZ" sz="1200" dirty="0"/>
              <a:t>Konečná prodejní cena:</a:t>
            </a:r>
          </a:p>
          <a:p>
            <a:pPr marL="36000" algn="just">
              <a:spcBef>
                <a:spcPts val="600"/>
              </a:spcBef>
            </a:pPr>
            <a:r>
              <a:rPr lang="cs-CZ" sz="1200" b="1" dirty="0"/>
              <a:t>79.000.000 Kč </a:t>
            </a:r>
            <a:r>
              <a:rPr lang="cs-CZ" sz="1200" dirty="0"/>
              <a:t>- celkové navýšení 58 %; </a:t>
            </a:r>
          </a:p>
          <a:p>
            <a:pPr marL="207450" indent="-171450" algn="just">
              <a:spcBef>
                <a:spcPts val="600"/>
              </a:spcBef>
              <a:buFont typeface="Arial" panose="020B0604020202020204" pitchFamily="34" charset="0"/>
              <a:buChar char="•"/>
            </a:pPr>
            <a:r>
              <a:rPr lang="cs-CZ" sz="1200" dirty="0"/>
              <a:t>Problém zveřejnění velmi nízkého znaleckého posudku;</a:t>
            </a:r>
          </a:p>
          <a:p>
            <a:pPr marL="207450" indent="-171450" algn="just">
              <a:spcBef>
                <a:spcPts val="600"/>
              </a:spcBef>
              <a:buFont typeface="Arial" panose="020B0604020202020204" pitchFamily="34" charset="0"/>
              <a:buChar char="•"/>
            </a:pPr>
            <a:r>
              <a:rPr lang="cs-CZ" sz="1200" dirty="0"/>
              <a:t>Celkem 6 zájemců (velvyslanectví, klinika, investiční fond, privátní skupiny).</a:t>
            </a:r>
          </a:p>
        </p:txBody>
      </p:sp>
      <p:pic>
        <p:nvPicPr>
          <p:cNvPr id="3" name="Picture 2">
            <a:extLst>
              <a:ext uri="{FF2B5EF4-FFF2-40B4-BE49-F238E27FC236}">
                <a16:creationId xmlns="" xmlns:a16="http://schemas.microsoft.com/office/drawing/2014/main" id="{5DA566E3-7221-4A28-AB5D-8FCB5210087C}"/>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104301" y="1312521"/>
            <a:ext cx="3132618" cy="2326540"/>
          </a:xfrm>
          <a:prstGeom prst="rect">
            <a:avLst/>
          </a:prstGeom>
        </p:spPr>
      </p:pic>
      <p:pic>
        <p:nvPicPr>
          <p:cNvPr id="30" name="Picture 12">
            <a:extLst>
              <a:ext uri="{FF2B5EF4-FFF2-40B4-BE49-F238E27FC236}">
                <a16:creationId xmlns="" xmlns:a16="http://schemas.microsoft.com/office/drawing/2014/main" id="{6C69B586-AA7F-43D3-8C91-685775A3FF7D}"/>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7104301" y="1324062"/>
            <a:ext cx="3132618" cy="232982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 xmlns:a16="http://schemas.microsoft.com/office/drawing/2014/main" id="{B9A1DB7F-DFDC-4FCE-81E1-8A99128BD45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01083" y="389640"/>
            <a:ext cx="666710" cy="688934"/>
          </a:xfrm>
          <a:prstGeom prst="rect">
            <a:avLst/>
          </a:prstGeom>
        </p:spPr>
      </p:pic>
      <p:sp>
        <p:nvSpPr>
          <p:cNvPr id="26" name="Footer Placeholder 7">
            <a:extLst>
              <a:ext uri="{FF2B5EF4-FFF2-40B4-BE49-F238E27FC236}">
                <a16:creationId xmlns="" xmlns:a16="http://schemas.microsoft.com/office/drawing/2014/main" id="{30F687D7-15F9-48A7-8A3E-00A561D88883}"/>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3460894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A525EC9-B12E-4671-BE6A-0A416DFEE3DB}"/>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 xmlns:a16="http://schemas.microsoft.com/office/drawing/2014/main" id="{872A212B-64B1-413A-8A5E-0DAC63720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5" name="TextBox 14">
            <a:extLst>
              <a:ext uri="{FF2B5EF4-FFF2-40B4-BE49-F238E27FC236}">
                <a16:creationId xmlns="" xmlns:a16="http://schemas.microsoft.com/office/drawing/2014/main" id="{1AEB3A95-BB87-4090-BB33-DCF4799C6AC5}"/>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6" name="Picture 15">
            <a:extLst>
              <a:ext uri="{FF2B5EF4-FFF2-40B4-BE49-F238E27FC236}">
                <a16:creationId xmlns="" xmlns:a16="http://schemas.microsoft.com/office/drawing/2014/main" id="{B2DB8D46-F54A-4A13-B750-9F9C38CA21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pic>
        <p:nvPicPr>
          <p:cNvPr id="36" name="Picture 4">
            <a:extLst>
              <a:ext uri="{FF2B5EF4-FFF2-40B4-BE49-F238E27FC236}">
                <a16:creationId xmlns="" xmlns:a16="http://schemas.microsoft.com/office/drawing/2014/main" id="{1E37200D-195B-483A-AABE-2B03AE740C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450866" y="1541895"/>
            <a:ext cx="3472623" cy="25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p:cNvSpPr>
            <a:spLocks/>
          </p:cNvSpPr>
          <p:nvPr/>
        </p:nvSpPr>
        <p:spPr bwMode="auto">
          <a:xfrm>
            <a:off x="450868" y="466745"/>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3700" dirty="0">
                <a:solidFill>
                  <a:schemeClr val="bg1"/>
                </a:solidFill>
                <a:latin typeface="KF Display" pitchFamily="2" charset="0"/>
                <a:sym typeface="KF Display" pitchFamily="2" charset="0"/>
              </a:rPr>
              <a:t>Licitace/</a:t>
            </a:r>
            <a:r>
              <a:rPr lang="cs-CZ" sz="3700" dirty="0">
                <a:solidFill>
                  <a:schemeClr val="accent1"/>
                </a:solidFill>
                <a:latin typeface="KF Display" pitchFamily="2" charset="0"/>
                <a:sym typeface="KF Display" pitchFamily="2" charset="0"/>
              </a:rPr>
              <a:t>E-aukce</a:t>
            </a:r>
            <a:endParaRPr lang="cs-CZ" sz="2800" dirty="0">
              <a:solidFill>
                <a:schemeClr val="accent1"/>
              </a:solidFill>
              <a:latin typeface="KF Display" pitchFamily="2" charset="0"/>
              <a:sym typeface="KF Display" pitchFamily="2" charset="0"/>
            </a:endParaRPr>
          </a:p>
        </p:txBody>
      </p:sp>
      <p:sp>
        <p:nvSpPr>
          <p:cNvPr id="22" name="Rectangle 3">
            <a:extLst>
              <a:ext uri="{FF2B5EF4-FFF2-40B4-BE49-F238E27FC236}">
                <a16:creationId xmlns="" xmlns:a16="http://schemas.microsoft.com/office/drawing/2014/main" id="{6093A87A-C4B0-4CFC-A25F-E45EF8B97BA8}"/>
              </a:ext>
            </a:extLst>
          </p:cNvPr>
          <p:cNvSpPr>
            <a:spLocks/>
          </p:cNvSpPr>
          <p:nvPr/>
        </p:nvSpPr>
        <p:spPr bwMode="auto">
          <a:xfrm>
            <a:off x="4070366" y="1604529"/>
            <a:ext cx="5702283" cy="17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800" dirty="0">
                <a:solidFill>
                  <a:schemeClr val="accent1"/>
                </a:solidFill>
                <a:latin typeface="KF Display" pitchFamily="2" charset="0"/>
                <a:sym typeface="KF Display" pitchFamily="2" charset="0"/>
              </a:rPr>
              <a:t>Kancelářská budova, Praha, Nové Město</a:t>
            </a:r>
          </a:p>
        </p:txBody>
      </p:sp>
      <p:sp>
        <p:nvSpPr>
          <p:cNvPr id="27" name="Content Placeholder 8">
            <a:extLst>
              <a:ext uri="{FF2B5EF4-FFF2-40B4-BE49-F238E27FC236}">
                <a16:creationId xmlns="" xmlns:a16="http://schemas.microsoft.com/office/drawing/2014/main" id="{6B4E1232-EBFC-498B-821C-F848C7D809A8}"/>
              </a:ext>
            </a:extLst>
          </p:cNvPr>
          <p:cNvSpPr txBox="1">
            <a:spLocks/>
          </p:cNvSpPr>
          <p:nvPr/>
        </p:nvSpPr>
        <p:spPr>
          <a:xfrm>
            <a:off x="3923489" y="1936149"/>
            <a:ext cx="6411136" cy="1996342"/>
          </a:xfrm>
          <a:prstGeom prst="rect">
            <a:avLst/>
          </a:prstGeom>
        </p:spPr>
        <p:txBody>
          <a:bodyPr vert="horz" lIns="99569"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208835" algn="just">
              <a:spcBef>
                <a:spcPts val="600"/>
              </a:spcBef>
            </a:pPr>
            <a:r>
              <a:rPr lang="cs-CZ" sz="1200" dirty="0"/>
              <a:t>Prázdná nemovitost. Realizováno 2016. Celková velikost ca. 6 000 m</a:t>
            </a:r>
            <a:r>
              <a:rPr lang="cs-CZ" sz="1200" baseline="30000" dirty="0"/>
              <a:t>2</a:t>
            </a:r>
            <a:r>
              <a:rPr lang="cs-CZ" sz="1200" dirty="0"/>
              <a:t>.</a:t>
            </a:r>
          </a:p>
          <a:p>
            <a:pPr marL="208835" algn="just">
              <a:spcBef>
                <a:spcPts val="600"/>
              </a:spcBef>
            </a:pPr>
            <a:r>
              <a:rPr lang="cs-CZ" sz="1200" b="1" dirty="0"/>
              <a:t>Průběh prodeje:</a:t>
            </a:r>
          </a:p>
          <a:p>
            <a:pPr marL="208835" algn="just">
              <a:spcBef>
                <a:spcPts val="600"/>
              </a:spcBef>
            </a:pPr>
            <a:r>
              <a:rPr lang="cs-CZ" sz="1200" dirty="0"/>
              <a:t>Nemovitost byla prodána v rámci 2kolového výběrového řízení zakončeného finální licitací.</a:t>
            </a:r>
          </a:p>
          <a:p>
            <a:pPr marL="208835" algn="just">
              <a:spcBef>
                <a:spcPts val="600"/>
              </a:spcBef>
            </a:pPr>
            <a:r>
              <a:rPr lang="cs-CZ" sz="1200" dirty="0"/>
              <a:t>Nejvyšší nabídka v 1. kole VŘ:</a:t>
            </a:r>
          </a:p>
          <a:p>
            <a:pPr marL="208835" algn="just">
              <a:spcBef>
                <a:spcPts val="600"/>
              </a:spcBef>
            </a:pPr>
            <a:r>
              <a:rPr lang="cs-CZ" sz="1200" b="1" dirty="0"/>
              <a:t>219.000.000 Kč</a:t>
            </a:r>
          </a:p>
          <a:p>
            <a:pPr marL="208835" algn="just">
              <a:spcBef>
                <a:spcPts val="600"/>
              </a:spcBef>
            </a:pPr>
            <a:r>
              <a:rPr lang="cs-CZ" sz="1200" dirty="0"/>
              <a:t>Konečná prodejní cena:</a:t>
            </a:r>
          </a:p>
          <a:p>
            <a:pPr marL="208835" algn="just">
              <a:spcBef>
                <a:spcPts val="600"/>
              </a:spcBef>
            </a:pPr>
            <a:r>
              <a:rPr lang="cs-CZ" sz="1200" b="1" dirty="0"/>
              <a:t>244.300.000 Kč </a:t>
            </a:r>
            <a:r>
              <a:rPr lang="cs-CZ" sz="1200" dirty="0"/>
              <a:t>– celkové navýšení 11,5 %, z toho 4 % v rámci finální licitace</a:t>
            </a:r>
          </a:p>
        </p:txBody>
      </p:sp>
      <p:sp>
        <p:nvSpPr>
          <p:cNvPr id="34" name="TextBox 33">
            <a:extLst>
              <a:ext uri="{FF2B5EF4-FFF2-40B4-BE49-F238E27FC236}">
                <a16:creationId xmlns="" xmlns:a16="http://schemas.microsoft.com/office/drawing/2014/main" id="{B7A97741-2F26-47F3-B915-8CBADD1C1E52}"/>
              </a:ext>
            </a:extLst>
          </p:cNvPr>
          <p:cNvSpPr txBox="1"/>
          <p:nvPr/>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7" name="Obrázek 1">
            <a:extLst>
              <a:ext uri="{FF2B5EF4-FFF2-40B4-BE49-F238E27FC236}">
                <a16:creationId xmlns="" xmlns:a16="http://schemas.microsoft.com/office/drawing/2014/main" id="{A70DB7B6-07AC-430A-85F4-1128399A42BB}"/>
              </a:ext>
            </a:extLst>
          </p:cNvPr>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bwMode="auto">
          <a:xfrm>
            <a:off x="450866" y="4479405"/>
            <a:ext cx="3472623" cy="2538608"/>
          </a:xfrm>
          <a:prstGeom prst="rect">
            <a:avLst/>
          </a:prstGeom>
          <a:ln>
            <a:noFill/>
          </a:ln>
          <a:extLst>
            <a:ext uri="{53640926-AAD7-44D8-BBD7-CCE9431645EC}">
              <a14:shadowObscured xmlns:a14="http://schemas.microsoft.com/office/drawing/2010/main"/>
            </a:ext>
          </a:extLst>
        </p:spPr>
      </p:pic>
      <p:sp>
        <p:nvSpPr>
          <p:cNvPr id="38" name="Rectangle 3">
            <a:extLst>
              <a:ext uri="{FF2B5EF4-FFF2-40B4-BE49-F238E27FC236}">
                <a16:creationId xmlns="" xmlns:a16="http://schemas.microsoft.com/office/drawing/2014/main" id="{9D8758EF-6ED5-4B6A-8290-794C435E2BB8}"/>
              </a:ext>
            </a:extLst>
          </p:cNvPr>
          <p:cNvSpPr>
            <a:spLocks/>
          </p:cNvSpPr>
          <p:nvPr/>
        </p:nvSpPr>
        <p:spPr bwMode="auto">
          <a:xfrm>
            <a:off x="4070367" y="4533559"/>
            <a:ext cx="5521308" cy="18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800" dirty="0">
                <a:solidFill>
                  <a:schemeClr val="accent1"/>
                </a:solidFill>
                <a:latin typeface="KF Display" pitchFamily="2" charset="0"/>
                <a:sym typeface="KF Display" pitchFamily="2" charset="0"/>
              </a:rPr>
              <a:t>Kancelářská budova, Praha-Vinohrady</a:t>
            </a:r>
          </a:p>
        </p:txBody>
      </p:sp>
      <p:sp>
        <p:nvSpPr>
          <p:cNvPr id="39" name="Content Placeholder 8">
            <a:extLst>
              <a:ext uri="{FF2B5EF4-FFF2-40B4-BE49-F238E27FC236}">
                <a16:creationId xmlns="" xmlns:a16="http://schemas.microsoft.com/office/drawing/2014/main" id="{0E47B0DD-C0B4-4DC2-8E0C-0C51E70F0F6D}"/>
              </a:ext>
            </a:extLst>
          </p:cNvPr>
          <p:cNvSpPr txBox="1">
            <a:spLocks/>
          </p:cNvSpPr>
          <p:nvPr/>
        </p:nvSpPr>
        <p:spPr>
          <a:xfrm>
            <a:off x="3923489" y="4865180"/>
            <a:ext cx="6411136" cy="1996342"/>
          </a:xfrm>
          <a:prstGeom prst="rect">
            <a:avLst/>
          </a:prstGeom>
        </p:spPr>
        <p:txBody>
          <a:bodyPr vert="horz" lIns="99569" tIns="49785" rIns="99569" bIns="49785" rtlCol="0">
            <a:normAutofit fontScale="92500" lnSpcReduction="10000"/>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208835" algn="just">
              <a:lnSpc>
                <a:spcPct val="110000"/>
              </a:lnSpc>
              <a:spcBef>
                <a:spcPts val="600"/>
              </a:spcBef>
            </a:pPr>
            <a:r>
              <a:rPr lang="cs-CZ" sz="1200" dirty="0"/>
              <a:t>Předmětem prodeje byl pouze 50% spoluvlastnický podíl. Částečně pronajato finanční instituci. Realizováno 2019. Celková velikost ca. 2 300 m</a:t>
            </a:r>
            <a:r>
              <a:rPr lang="cs-CZ" sz="1200" baseline="30000" dirty="0"/>
              <a:t>2</a:t>
            </a:r>
            <a:r>
              <a:rPr lang="cs-CZ" sz="1200" dirty="0"/>
              <a:t>.</a:t>
            </a:r>
          </a:p>
          <a:p>
            <a:pPr marL="208835" algn="just">
              <a:spcBef>
                <a:spcPts val="600"/>
              </a:spcBef>
            </a:pPr>
            <a:r>
              <a:rPr lang="cs-CZ" sz="1200" b="1" dirty="0"/>
              <a:t>Průběh prodeje:</a:t>
            </a:r>
          </a:p>
          <a:p>
            <a:pPr marL="208835" algn="just">
              <a:spcBef>
                <a:spcPts val="600"/>
              </a:spcBef>
            </a:pPr>
            <a:r>
              <a:rPr lang="cs-CZ" sz="1200" dirty="0"/>
              <a:t>Nemovitost byla prodána v rámci 4kolového výběrového řízení zakončeného elektronickou aukcí.</a:t>
            </a:r>
          </a:p>
          <a:p>
            <a:pPr marL="208835" algn="just">
              <a:spcBef>
                <a:spcPts val="600"/>
              </a:spcBef>
            </a:pPr>
            <a:r>
              <a:rPr lang="cs-CZ" sz="1200" dirty="0"/>
              <a:t>Nejvyšší nabídka v 1. kole VŘ:</a:t>
            </a:r>
          </a:p>
          <a:p>
            <a:pPr marL="208835" algn="just">
              <a:spcBef>
                <a:spcPts val="600"/>
              </a:spcBef>
            </a:pPr>
            <a:r>
              <a:rPr lang="cs-CZ" sz="1200" b="1" dirty="0"/>
              <a:t>45.000.000 Kč</a:t>
            </a:r>
          </a:p>
          <a:p>
            <a:pPr marL="208835" algn="just">
              <a:spcBef>
                <a:spcPts val="600"/>
              </a:spcBef>
            </a:pPr>
            <a:r>
              <a:rPr lang="cs-CZ" sz="1200" dirty="0"/>
              <a:t>Konečná prodejní cena:</a:t>
            </a:r>
          </a:p>
          <a:p>
            <a:pPr marL="208835" algn="just">
              <a:spcBef>
                <a:spcPts val="600"/>
              </a:spcBef>
            </a:pPr>
            <a:r>
              <a:rPr lang="cs-CZ" sz="1200" b="1" dirty="0"/>
              <a:t>68.300.000 Kč </a:t>
            </a:r>
            <a:r>
              <a:rPr lang="cs-CZ" sz="1200" dirty="0"/>
              <a:t>– celkové navýšení 52 %, z toho 18 % v rámci e-aukce.</a:t>
            </a:r>
          </a:p>
          <a:p>
            <a:pPr marL="208835" algn="just">
              <a:spcBef>
                <a:spcPts val="600"/>
              </a:spcBef>
            </a:pPr>
            <a:r>
              <a:rPr lang="cs-CZ" sz="1200" dirty="0"/>
              <a:t>(v průběhu byly upraveny podmínky zpětného pronájmu)</a:t>
            </a:r>
          </a:p>
        </p:txBody>
      </p:sp>
      <p:sp>
        <p:nvSpPr>
          <p:cNvPr id="17" name="Footer Placeholder 7">
            <a:extLst>
              <a:ext uri="{FF2B5EF4-FFF2-40B4-BE49-F238E27FC236}">
                <a16:creationId xmlns="" xmlns:a16="http://schemas.microsoft.com/office/drawing/2014/main" id="{3796A92C-4C9A-49D9-BE21-A2951C53E5CC}"/>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2883899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mg.ihned.cz/attachment.php/500/37298500/aio3458D7HIJKLNOjPQcdgpqz01STw2A/1000x666x62ed/poldi12.jpg">
            <a:extLst>
              <a:ext uri="{FF2B5EF4-FFF2-40B4-BE49-F238E27FC236}">
                <a16:creationId xmlns="" xmlns:a16="http://schemas.microsoft.com/office/drawing/2014/main" id="{A912A4E5-F119-4827-8E46-6598B295AC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 y="1"/>
            <a:ext cx="6076899" cy="756126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543" tIns="179714" rIns="91280" bIns="45641" anchor="t" anchorCtr="0"/>
          <a:lstStyle>
            <a:defPPr>
              <a:defRPr lang="en-US"/>
            </a:defPPr>
            <a:lvl1pPr lvl="0" defTabSz="1042846">
              <a:spcAft>
                <a:spcPts val="300"/>
              </a:spcAft>
              <a:defRPr sz="1100" b="1">
                <a:solidFill>
                  <a:prstClr val="white"/>
                </a:solidFill>
                <a:latin typeface="Arial" panose="020B0604020202020204" pitchFamily="34" charset="0"/>
                <a:ea typeface="Segoe UI"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sp>
        <p:nvSpPr>
          <p:cNvPr id="14" name="Rectangle 13"/>
          <p:cNvSpPr/>
          <p:nvPr/>
        </p:nvSpPr>
        <p:spPr bwMode="auto">
          <a:xfrm>
            <a:off x="6076899" y="1"/>
            <a:ext cx="4310361" cy="7561262"/>
          </a:xfrm>
          <a:prstGeom prst="rect">
            <a:avLst/>
          </a:prstGeom>
          <a:solidFill>
            <a:schemeClr val="accent1"/>
          </a:solidFill>
          <a:ln w="1270" cap="flat" cmpd="sng" algn="ctr">
            <a:solidFill>
              <a:srgbClr val="AEA79F"/>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200" b="1" i="0" u="none" strike="noStrike" cap="none" normalizeH="0" baseline="0" dirty="0">
              <a:ln>
                <a:noFill/>
              </a:ln>
              <a:solidFill>
                <a:srgbClr val="00B0F0"/>
              </a:solidFill>
              <a:effectLst/>
              <a:latin typeface="Segoe UI" pitchFamily="34" charset="0"/>
              <a:ea typeface="Segoe UI" pitchFamily="34" charset="0"/>
              <a:cs typeface="Segoe UI" pitchFamily="34" charset="0"/>
              <a:sym typeface="GillSans" pitchFamily="-16" charset="0"/>
            </a:endParaRPr>
          </a:p>
        </p:txBody>
      </p:sp>
      <p:cxnSp>
        <p:nvCxnSpPr>
          <p:cNvPr id="15" name="Přímá spojnice 2"/>
          <p:cNvCxnSpPr>
            <a:cxnSpLocks/>
          </p:cNvCxnSpPr>
          <p:nvPr/>
        </p:nvCxnSpPr>
        <p:spPr bwMode="auto">
          <a:xfrm>
            <a:off x="522164" y="1889197"/>
            <a:ext cx="5248594" cy="0"/>
          </a:xfrm>
          <a:prstGeom prst="line">
            <a:avLst/>
          </a:prstGeom>
          <a:blipFill dpi="0" rotWithShape="0">
            <a:blip r:embed="rId5"/>
            <a:srcRect/>
            <a:tile tx="0" ty="0" sx="100000" sy="100000" flip="none" algn="tl"/>
          </a:blip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8"/>
          <p:cNvSpPr>
            <a:spLocks noGrp="1"/>
          </p:cNvSpPr>
          <p:nvPr>
            <p:ph sz="half" idx="1"/>
          </p:nvPr>
        </p:nvSpPr>
        <p:spPr>
          <a:xfrm>
            <a:off x="450868" y="1942054"/>
            <a:ext cx="5319890" cy="5164545"/>
          </a:xfrm>
        </p:spPr>
        <p:txBody>
          <a:bodyPr>
            <a:normAutofit/>
          </a:bodyPr>
          <a:lstStyle/>
          <a:p>
            <a:pPr marL="551735" indent="-342900" algn="just">
              <a:spcBef>
                <a:spcPts val="600"/>
              </a:spcBef>
              <a:buAutoNum type="arabicPeriod"/>
            </a:pPr>
            <a:r>
              <a:rPr lang="cs-CZ" sz="2000" b="1" dirty="0">
                <a:solidFill>
                  <a:schemeClr val="bg2"/>
                </a:solidFill>
              </a:rPr>
              <a:t>Dražba: 12.4.2018, 261 mil. Kč</a:t>
            </a:r>
          </a:p>
          <a:p>
            <a:pPr marL="536575" lvl="1" algn="just">
              <a:spcBef>
                <a:spcPts val="600"/>
              </a:spcBef>
            </a:pPr>
            <a:r>
              <a:rPr lang="cs-CZ" sz="1600" dirty="0">
                <a:solidFill>
                  <a:schemeClr val="bg2"/>
                </a:solidFill>
              </a:rPr>
              <a:t>Vydražitelem je společnost </a:t>
            </a:r>
            <a:r>
              <a:rPr lang="it-IT" sz="1600" dirty="0">
                <a:solidFill>
                  <a:schemeClr val="bg2"/>
                </a:solidFill>
              </a:rPr>
              <a:t>Compagnia del mediterraneo Steel s.r.o. </a:t>
            </a:r>
            <a:r>
              <a:rPr lang="it-IT" sz="1600" dirty="0" err="1">
                <a:solidFill>
                  <a:schemeClr val="bg2"/>
                </a:solidFill>
              </a:rPr>
              <a:t>Částku</a:t>
            </a:r>
            <a:r>
              <a:rPr lang="it-IT" sz="1600" dirty="0">
                <a:solidFill>
                  <a:schemeClr val="bg2"/>
                </a:solidFill>
              </a:rPr>
              <a:t> </a:t>
            </a:r>
            <a:r>
              <a:rPr lang="it-IT" sz="1600" dirty="0" err="1">
                <a:solidFill>
                  <a:schemeClr val="bg2"/>
                </a:solidFill>
              </a:rPr>
              <a:t>nezaplatila</a:t>
            </a:r>
            <a:r>
              <a:rPr lang="it-IT" sz="1600" dirty="0">
                <a:solidFill>
                  <a:schemeClr val="bg2"/>
                </a:solidFill>
              </a:rPr>
              <a:t>.</a:t>
            </a:r>
          </a:p>
          <a:p>
            <a:pPr marL="551735" indent="-342900" algn="just">
              <a:spcBef>
                <a:spcPts val="600"/>
              </a:spcBef>
              <a:buAutoNum type="arabicPeriod"/>
            </a:pPr>
            <a:r>
              <a:rPr lang="cs-CZ" sz="2000" b="1" dirty="0">
                <a:solidFill>
                  <a:schemeClr val="bg2"/>
                </a:solidFill>
              </a:rPr>
              <a:t>Dražba: 27.6.2018, 251 mil. Kč</a:t>
            </a:r>
          </a:p>
          <a:p>
            <a:pPr marL="536575" lvl="1" algn="just">
              <a:spcBef>
                <a:spcPts val="600"/>
              </a:spcBef>
            </a:pPr>
            <a:r>
              <a:rPr lang="cs-CZ" sz="1600" dirty="0">
                <a:solidFill>
                  <a:schemeClr val="bg2"/>
                </a:solidFill>
              </a:rPr>
              <a:t>Vydražitelem pan Jindřich Vlček (</a:t>
            </a:r>
            <a:r>
              <a:rPr lang="cs-CZ" sz="1600" dirty="0" err="1">
                <a:solidFill>
                  <a:schemeClr val="bg2"/>
                </a:solidFill>
              </a:rPr>
              <a:t>Warhols</a:t>
            </a:r>
            <a:r>
              <a:rPr lang="cs-CZ" sz="1600" dirty="0">
                <a:solidFill>
                  <a:schemeClr val="bg2"/>
                </a:solidFill>
              </a:rPr>
              <a:t> Hold). Ze záměru ustoupil.</a:t>
            </a:r>
          </a:p>
          <a:p>
            <a:pPr marL="551735" indent="-342900" algn="just">
              <a:spcBef>
                <a:spcPts val="600"/>
              </a:spcBef>
              <a:buAutoNum type="arabicPeriod"/>
            </a:pPr>
            <a:r>
              <a:rPr lang="cs-CZ" sz="2000" b="1" dirty="0">
                <a:solidFill>
                  <a:schemeClr val="bg2"/>
                </a:solidFill>
              </a:rPr>
              <a:t>Dražba 30.8.2018, 256 mil. Kč</a:t>
            </a:r>
          </a:p>
          <a:p>
            <a:pPr marL="536575" lvl="1" algn="just">
              <a:spcBef>
                <a:spcPts val="600"/>
              </a:spcBef>
            </a:pPr>
            <a:r>
              <a:rPr lang="cs-CZ" sz="1600" dirty="0">
                <a:solidFill>
                  <a:schemeClr val="bg2"/>
                </a:solidFill>
              </a:rPr>
              <a:t>Vydražitelem společnost </a:t>
            </a:r>
            <a:r>
              <a:rPr lang="cs-CZ" sz="1600" dirty="0" err="1">
                <a:solidFill>
                  <a:schemeClr val="bg2"/>
                </a:solidFill>
              </a:rPr>
              <a:t>Elaria</a:t>
            </a:r>
            <a:r>
              <a:rPr lang="cs-CZ" sz="1600" dirty="0">
                <a:solidFill>
                  <a:schemeClr val="bg2"/>
                </a:solidFill>
              </a:rPr>
              <a:t> Group. Částku nezaplatila.</a:t>
            </a:r>
          </a:p>
          <a:p>
            <a:pPr marL="551735" indent="-342900" algn="just">
              <a:spcBef>
                <a:spcPts val="600"/>
              </a:spcBef>
              <a:buAutoNum type="arabicPeriod"/>
            </a:pPr>
            <a:r>
              <a:rPr lang="cs-CZ" sz="2000" b="1" dirty="0">
                <a:solidFill>
                  <a:schemeClr val="bg2"/>
                </a:solidFill>
                <a:ea typeface="Segoe UI" pitchFamily="34" charset="0"/>
                <a:cs typeface="Arial" panose="020B0604020202020204" pitchFamily="34" charset="0"/>
              </a:rPr>
              <a:t>Dražba: 16.11.2018, neuskutečněna</a:t>
            </a:r>
          </a:p>
          <a:p>
            <a:pPr marL="536575" lvl="1" algn="just">
              <a:spcBef>
                <a:spcPts val="600"/>
              </a:spcBef>
            </a:pPr>
            <a:r>
              <a:rPr lang="cs-CZ" sz="1600" dirty="0">
                <a:solidFill>
                  <a:schemeClr val="bg2"/>
                </a:solidFill>
                <a:ea typeface="Segoe UI" pitchFamily="34" charset="0"/>
                <a:cs typeface="Arial" panose="020B0604020202020204" pitchFamily="34" charset="0"/>
              </a:rPr>
              <a:t>Dražba měla poprvé probíhat elektronicky se složením jistoty ve výši 90 mil. Kč. Jistotu žádný ze zájemců nesložil.</a:t>
            </a:r>
          </a:p>
          <a:p>
            <a:pPr marL="551735" indent="-342900" algn="just">
              <a:spcBef>
                <a:spcPts val="600"/>
              </a:spcBef>
              <a:buFont typeface="+mj-lt"/>
              <a:buAutoNum type="arabicPeriod"/>
            </a:pPr>
            <a:r>
              <a:rPr lang="cs-CZ" sz="2000" b="1" dirty="0">
                <a:solidFill>
                  <a:schemeClr val="bg2"/>
                </a:solidFill>
                <a:ea typeface="Segoe UI" pitchFamily="34" charset="0"/>
                <a:cs typeface="Arial" panose="020B0604020202020204" pitchFamily="34" charset="0"/>
              </a:rPr>
              <a:t>Dražba: 18.1.2019, 140 mil. Kč</a:t>
            </a:r>
          </a:p>
          <a:p>
            <a:pPr marL="536575" lvl="1" algn="just">
              <a:spcBef>
                <a:spcPts val="600"/>
              </a:spcBef>
            </a:pPr>
            <a:r>
              <a:rPr lang="cs-CZ" sz="1600" dirty="0">
                <a:solidFill>
                  <a:schemeClr val="bg2"/>
                </a:solidFill>
                <a:ea typeface="Segoe UI" pitchFamily="34" charset="0"/>
                <a:cs typeface="Arial" panose="020B0604020202020204" pitchFamily="34" charset="0"/>
              </a:rPr>
              <a:t>Vydraženo za vyvolávací cenu. Vydražitelem se stala společnost </a:t>
            </a:r>
            <a:r>
              <a:rPr lang="cs-CZ" sz="1600" dirty="0" err="1">
                <a:solidFill>
                  <a:schemeClr val="bg2"/>
                </a:solidFill>
                <a:ea typeface="Segoe UI" pitchFamily="34" charset="0"/>
                <a:cs typeface="Arial" panose="020B0604020202020204" pitchFamily="34" charset="0"/>
              </a:rPr>
              <a:t>Opimo</a:t>
            </a:r>
            <a:r>
              <a:rPr lang="cs-CZ" sz="1600" dirty="0">
                <a:solidFill>
                  <a:schemeClr val="bg2"/>
                </a:solidFill>
                <a:ea typeface="Segoe UI" pitchFamily="34" charset="0"/>
                <a:cs typeface="Arial" panose="020B0604020202020204" pitchFamily="34" charset="0"/>
              </a:rPr>
              <a:t> </a:t>
            </a:r>
            <a:r>
              <a:rPr lang="cs-CZ" sz="1600" dirty="0" err="1">
                <a:solidFill>
                  <a:schemeClr val="bg2"/>
                </a:solidFill>
                <a:ea typeface="Segoe UI" pitchFamily="34" charset="0"/>
                <a:cs typeface="Arial" panose="020B0604020202020204" pitchFamily="34" charset="0"/>
              </a:rPr>
              <a:t>Trade</a:t>
            </a:r>
            <a:r>
              <a:rPr lang="cs-CZ" sz="1600" dirty="0">
                <a:solidFill>
                  <a:schemeClr val="bg2"/>
                </a:solidFill>
                <a:ea typeface="Segoe UI" pitchFamily="34" charset="0"/>
                <a:cs typeface="Arial" panose="020B0604020202020204" pitchFamily="34" charset="0"/>
              </a:rPr>
              <a:t>, která se účastnila i předešlých kol dražby.</a:t>
            </a:r>
          </a:p>
          <a:p>
            <a:pPr marL="551735" indent="-342900" algn="just">
              <a:spcBef>
                <a:spcPts val="600"/>
              </a:spcBef>
              <a:buFont typeface="+mj-lt"/>
              <a:buAutoNum type="arabicPeriod"/>
            </a:pPr>
            <a:endParaRPr lang="cs-CZ" sz="2000" dirty="0">
              <a:ea typeface="Segoe UI" pitchFamily="34" charset="0"/>
              <a:cs typeface="Arial" panose="020B0604020202020204" pitchFamily="34" charset="0"/>
            </a:endParaRPr>
          </a:p>
          <a:p>
            <a:pPr marL="551735" indent="-342900" algn="just">
              <a:spcBef>
                <a:spcPts val="600"/>
              </a:spcBef>
              <a:buFont typeface="+mj-lt"/>
              <a:buAutoNum type="arabicPeriod"/>
            </a:pPr>
            <a:endParaRPr lang="cs-CZ" sz="2000" dirty="0">
              <a:solidFill>
                <a:schemeClr val="bg1"/>
              </a:solidFill>
              <a:ea typeface="Segoe UI" pitchFamily="34" charset="0"/>
              <a:cs typeface="Arial" panose="020B0604020202020204" pitchFamily="34" charset="0"/>
            </a:endParaRPr>
          </a:p>
        </p:txBody>
      </p:sp>
      <p:sp>
        <p:nvSpPr>
          <p:cNvPr id="25" name="Rectangle 3"/>
          <p:cNvSpPr>
            <a:spLocks/>
          </p:cNvSpPr>
          <p:nvPr/>
        </p:nvSpPr>
        <p:spPr bwMode="auto">
          <a:xfrm>
            <a:off x="450868" y="466745"/>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3700" dirty="0">
                <a:solidFill>
                  <a:schemeClr val="bg1"/>
                </a:solidFill>
                <a:latin typeface="KF Display" pitchFamily="2" charset="0"/>
                <a:sym typeface="KF Display" pitchFamily="2" charset="0"/>
              </a:rPr>
              <a:t>Případové studie</a:t>
            </a:r>
          </a:p>
          <a:p>
            <a:pPr algn="l">
              <a:lnSpc>
                <a:spcPct val="80000"/>
              </a:lnSpc>
            </a:pPr>
            <a:r>
              <a:rPr lang="cs-CZ" sz="2800" dirty="0">
                <a:solidFill>
                  <a:schemeClr val="accent1"/>
                </a:solidFill>
                <a:latin typeface="KF Display" pitchFamily="2" charset="0"/>
                <a:sym typeface="KF Display" pitchFamily="2" charset="0"/>
              </a:rPr>
              <a:t>- Veřejná dražba</a:t>
            </a:r>
          </a:p>
        </p:txBody>
      </p:sp>
      <p:sp>
        <p:nvSpPr>
          <p:cNvPr id="18" name="Rectangle 3"/>
          <p:cNvSpPr>
            <a:spLocks/>
          </p:cNvSpPr>
          <p:nvPr/>
        </p:nvSpPr>
        <p:spPr bwMode="auto">
          <a:xfrm>
            <a:off x="653580" y="1404367"/>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800" dirty="0">
                <a:solidFill>
                  <a:schemeClr val="bg1"/>
                </a:solidFill>
                <a:latin typeface="KF Display" pitchFamily="2" charset="0"/>
                <a:sym typeface="KF Display" pitchFamily="2" charset="0"/>
              </a:rPr>
              <a:t>Poldi Kladno, s.r.o.</a:t>
            </a:r>
          </a:p>
        </p:txBody>
      </p:sp>
      <p:sp>
        <p:nvSpPr>
          <p:cNvPr id="26" name="TextBox 25"/>
          <p:cNvSpPr txBox="1"/>
          <p:nvPr/>
        </p:nvSpPr>
        <p:spPr>
          <a:xfrm>
            <a:off x="10395325" y="0"/>
            <a:ext cx="298076" cy="756126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543" tIns="179714" rIns="91280" bIns="45641" anchor="t" anchorCtr="0"/>
          <a:lstStyle>
            <a:defPPr>
              <a:defRPr lang="en-US"/>
            </a:defPPr>
            <a:lvl1pPr lvl="0" defTabSz="1042846">
              <a:spcAft>
                <a:spcPts val="300"/>
              </a:spcAft>
              <a:defRPr sz="1100" b="1">
                <a:solidFill>
                  <a:prstClr val="white"/>
                </a:solidFill>
                <a:latin typeface="Arial" panose="020B0604020202020204" pitchFamily="34" charset="0"/>
                <a:ea typeface="Segoe UI"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pic>
        <p:nvPicPr>
          <p:cNvPr id="4" name="Picture 3"/>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6076899" y="1908423"/>
            <a:ext cx="4318426" cy="2567523"/>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076898" y="4539087"/>
            <a:ext cx="4318425" cy="2639944"/>
          </a:xfrm>
          <a:prstGeom prst="rect">
            <a:avLst/>
          </a:prstGeom>
        </p:spPr>
      </p:pic>
      <p:pic>
        <p:nvPicPr>
          <p:cNvPr id="21" name="Picture 20">
            <a:extLst>
              <a:ext uri="{FF2B5EF4-FFF2-40B4-BE49-F238E27FC236}">
                <a16:creationId xmlns="" xmlns:a16="http://schemas.microsoft.com/office/drawing/2014/main" id="{B6C4077C-69C9-4CD4-BF76-D0EE66793C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2" name="TextBox 21">
            <a:extLst>
              <a:ext uri="{FF2B5EF4-FFF2-40B4-BE49-F238E27FC236}">
                <a16:creationId xmlns="" xmlns:a16="http://schemas.microsoft.com/office/drawing/2014/main" id="{1A34B19A-9FF8-4A8E-B6F9-83D219F2D3AF}"/>
              </a:ext>
            </a:extLst>
          </p:cNvPr>
          <p:cNvSpPr txBox="1"/>
          <p:nvPr/>
        </p:nvSpPr>
        <p:spPr>
          <a:xfrm>
            <a:off x="8167793" y="189149"/>
            <a:ext cx="220865" cy="1015663"/>
          </a:xfrm>
          <a:prstGeom prst="rect">
            <a:avLst/>
          </a:prstGeom>
          <a:noFill/>
        </p:spPr>
        <p:txBody>
          <a:bodyPr wrap="square" rtlCol="0">
            <a:spAutoFit/>
          </a:bodyPr>
          <a:lstStyle/>
          <a:p>
            <a:r>
              <a:rPr lang="cs-CZ" sz="6000" dirty="0">
                <a:latin typeface="Batang" panose="02030600000101010101" pitchFamily="18" charset="-127"/>
                <a:ea typeface="Batang" panose="02030600000101010101" pitchFamily="18" charset="-127"/>
                <a:cs typeface="Adobe Devanagari" panose="02040503050201020203" pitchFamily="18" charset="0"/>
              </a:rPr>
              <a:t>/</a:t>
            </a:r>
            <a:endParaRPr lang="en-US" sz="4400" dirty="0">
              <a:latin typeface="Batang" panose="02030600000101010101" pitchFamily="18" charset="-127"/>
              <a:ea typeface="Batang" panose="02030600000101010101" pitchFamily="18" charset="-127"/>
              <a:cs typeface="Adobe Devanagari" panose="02040503050201020203" pitchFamily="18" charset="0"/>
            </a:endParaRPr>
          </a:p>
        </p:txBody>
      </p:sp>
      <p:pic>
        <p:nvPicPr>
          <p:cNvPr id="27" name="Picture 26">
            <a:extLst>
              <a:ext uri="{FF2B5EF4-FFF2-40B4-BE49-F238E27FC236}">
                <a16:creationId xmlns="" xmlns:a16="http://schemas.microsoft.com/office/drawing/2014/main" id="{B427660B-2DFA-459D-9AFA-E80B039740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pic>
        <p:nvPicPr>
          <p:cNvPr id="1032" name="Picture 8" descr="https://img.ihned.cz/attachment.php/320/37298320/aiouv8EFGIJKMOl6PQcdfgpqz01U29Vn/1000x666x62ed/poldi05.jpg">
            <a:extLst>
              <a:ext uri="{FF2B5EF4-FFF2-40B4-BE49-F238E27FC236}">
                <a16:creationId xmlns="" xmlns:a16="http://schemas.microsoft.com/office/drawing/2014/main" id="{72A469C3-A8A1-47A3-A376-8DC3D5A984E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68833" y="1908658"/>
            <a:ext cx="4310361" cy="256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2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mg.ihned.cz/attachment.php/500/37298500/aio3458D7HIJKLNOjPQcdgpqz01STw2A/1000x666x62ed/poldi12.jpg">
            <a:extLst>
              <a:ext uri="{FF2B5EF4-FFF2-40B4-BE49-F238E27FC236}">
                <a16:creationId xmlns="" xmlns:a16="http://schemas.microsoft.com/office/drawing/2014/main" id="{A912A4E5-F119-4827-8E46-6598B295AC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 y="1"/>
            <a:ext cx="6076899" cy="756126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543" tIns="179714" rIns="91280" bIns="45641" anchor="t" anchorCtr="0"/>
          <a:lstStyle>
            <a:defPPr>
              <a:defRPr lang="en-US"/>
            </a:defPPr>
            <a:lvl1pPr lvl="0" defTabSz="1042846">
              <a:spcAft>
                <a:spcPts val="300"/>
              </a:spcAft>
              <a:defRPr sz="1100" b="1">
                <a:solidFill>
                  <a:prstClr val="white"/>
                </a:solidFill>
                <a:latin typeface="Arial" panose="020B0604020202020204" pitchFamily="34" charset="0"/>
                <a:ea typeface="Segoe UI"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sp>
        <p:nvSpPr>
          <p:cNvPr id="14" name="Rectangle 13"/>
          <p:cNvSpPr/>
          <p:nvPr/>
        </p:nvSpPr>
        <p:spPr bwMode="auto">
          <a:xfrm>
            <a:off x="6076899" y="1"/>
            <a:ext cx="4310361" cy="7561262"/>
          </a:xfrm>
          <a:prstGeom prst="rect">
            <a:avLst/>
          </a:prstGeom>
          <a:solidFill>
            <a:schemeClr val="accent1"/>
          </a:solidFill>
          <a:ln w="1270" cap="flat" cmpd="sng" algn="ctr">
            <a:solidFill>
              <a:srgbClr val="AEA79F"/>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200" b="1" i="0" u="none" strike="noStrike" cap="none" normalizeH="0" baseline="0" dirty="0">
              <a:ln>
                <a:noFill/>
              </a:ln>
              <a:solidFill>
                <a:srgbClr val="00B0F0"/>
              </a:solidFill>
              <a:effectLst/>
              <a:latin typeface="Segoe UI" pitchFamily="34" charset="0"/>
              <a:ea typeface="Segoe UI" pitchFamily="34" charset="0"/>
              <a:cs typeface="Segoe UI" pitchFamily="34" charset="0"/>
              <a:sym typeface="GillSans" pitchFamily="-16" charset="0"/>
            </a:endParaRPr>
          </a:p>
        </p:txBody>
      </p:sp>
      <p:cxnSp>
        <p:nvCxnSpPr>
          <p:cNvPr id="15" name="Přímá spojnice 2"/>
          <p:cNvCxnSpPr>
            <a:cxnSpLocks/>
          </p:cNvCxnSpPr>
          <p:nvPr/>
        </p:nvCxnSpPr>
        <p:spPr bwMode="auto">
          <a:xfrm>
            <a:off x="522164" y="1889197"/>
            <a:ext cx="5248594" cy="0"/>
          </a:xfrm>
          <a:prstGeom prst="line">
            <a:avLst/>
          </a:prstGeom>
          <a:blipFill dpi="0" rotWithShape="0">
            <a:blip r:embed="rId5"/>
            <a:srcRect/>
            <a:tile tx="0" ty="0" sx="100000" sy="100000" flip="none" algn="tl"/>
          </a:blip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3"/>
          <p:cNvSpPr>
            <a:spLocks/>
          </p:cNvSpPr>
          <p:nvPr/>
        </p:nvSpPr>
        <p:spPr bwMode="auto">
          <a:xfrm>
            <a:off x="450868" y="466745"/>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3700" dirty="0">
                <a:solidFill>
                  <a:schemeClr val="bg1"/>
                </a:solidFill>
                <a:latin typeface="KF Display" pitchFamily="2" charset="0"/>
                <a:sym typeface="KF Display" pitchFamily="2" charset="0"/>
              </a:rPr>
              <a:t>Případové studie</a:t>
            </a:r>
          </a:p>
          <a:p>
            <a:pPr algn="l">
              <a:lnSpc>
                <a:spcPct val="80000"/>
              </a:lnSpc>
            </a:pPr>
            <a:r>
              <a:rPr lang="cs-CZ" sz="2800" dirty="0">
                <a:solidFill>
                  <a:schemeClr val="accent1"/>
                </a:solidFill>
                <a:latin typeface="KF Display" pitchFamily="2" charset="0"/>
                <a:sym typeface="KF Display" pitchFamily="2" charset="0"/>
              </a:rPr>
              <a:t>- Veřejná dražba</a:t>
            </a:r>
          </a:p>
        </p:txBody>
      </p:sp>
      <p:sp>
        <p:nvSpPr>
          <p:cNvPr id="18" name="Rectangle 3"/>
          <p:cNvSpPr>
            <a:spLocks/>
          </p:cNvSpPr>
          <p:nvPr/>
        </p:nvSpPr>
        <p:spPr bwMode="auto">
          <a:xfrm>
            <a:off x="653580" y="1404367"/>
            <a:ext cx="9036185" cy="5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80000"/>
              </a:lnSpc>
            </a:pPr>
            <a:r>
              <a:rPr lang="cs-CZ" sz="1800" dirty="0">
                <a:solidFill>
                  <a:schemeClr val="bg1"/>
                </a:solidFill>
                <a:latin typeface="KF Display" pitchFamily="2" charset="0"/>
                <a:sym typeface="KF Display" pitchFamily="2" charset="0"/>
              </a:rPr>
              <a:t>Poldi Kladno, s.r.o.</a:t>
            </a:r>
          </a:p>
        </p:txBody>
      </p:sp>
      <p:sp>
        <p:nvSpPr>
          <p:cNvPr id="26" name="TextBox 25"/>
          <p:cNvSpPr txBox="1"/>
          <p:nvPr/>
        </p:nvSpPr>
        <p:spPr>
          <a:xfrm>
            <a:off x="10395325" y="0"/>
            <a:ext cx="298076" cy="7561262"/>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543" tIns="179714" rIns="91280" bIns="45641" anchor="t" anchorCtr="0"/>
          <a:lstStyle>
            <a:defPPr>
              <a:defRPr lang="en-US"/>
            </a:defPPr>
            <a:lvl1pPr lvl="0" defTabSz="1042846">
              <a:spcAft>
                <a:spcPts val="300"/>
              </a:spcAft>
              <a:defRPr sz="1100" b="1">
                <a:solidFill>
                  <a:prstClr val="white"/>
                </a:solidFill>
                <a:latin typeface="Arial" panose="020B0604020202020204" pitchFamily="34" charset="0"/>
                <a:ea typeface="Segoe UI"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p:txBody>
      </p:sp>
      <p:pic>
        <p:nvPicPr>
          <p:cNvPr id="21" name="Picture 20">
            <a:extLst>
              <a:ext uri="{FF2B5EF4-FFF2-40B4-BE49-F238E27FC236}">
                <a16:creationId xmlns="" xmlns:a16="http://schemas.microsoft.com/office/drawing/2014/main" id="{B6C4077C-69C9-4CD4-BF76-D0EE66793C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22" name="TextBox 21">
            <a:extLst>
              <a:ext uri="{FF2B5EF4-FFF2-40B4-BE49-F238E27FC236}">
                <a16:creationId xmlns="" xmlns:a16="http://schemas.microsoft.com/office/drawing/2014/main" id="{1A34B19A-9FF8-4A8E-B6F9-83D219F2D3AF}"/>
              </a:ext>
            </a:extLst>
          </p:cNvPr>
          <p:cNvSpPr txBox="1"/>
          <p:nvPr/>
        </p:nvSpPr>
        <p:spPr>
          <a:xfrm>
            <a:off x="8167793" y="189149"/>
            <a:ext cx="220865" cy="1015663"/>
          </a:xfrm>
          <a:prstGeom prst="rect">
            <a:avLst/>
          </a:prstGeom>
          <a:noFill/>
          <a:ln>
            <a:noFill/>
          </a:ln>
        </p:spPr>
        <p:txBody>
          <a:bodyPr wrap="square" rtlCol="0">
            <a:spAutoFit/>
          </a:bodyPr>
          <a:lstStyle/>
          <a:p>
            <a:r>
              <a:rPr lang="cs-CZ" sz="6000" dirty="0">
                <a:latin typeface="Batang" panose="02030600000101010101" pitchFamily="18" charset="-127"/>
                <a:ea typeface="Batang" panose="02030600000101010101" pitchFamily="18" charset="-127"/>
                <a:cs typeface="Adobe Devanagari" panose="02040503050201020203" pitchFamily="18" charset="0"/>
              </a:rPr>
              <a:t>/</a:t>
            </a:r>
            <a:endParaRPr lang="en-US" sz="4400" dirty="0">
              <a:latin typeface="Batang" panose="02030600000101010101" pitchFamily="18" charset="-127"/>
              <a:ea typeface="Batang" panose="02030600000101010101" pitchFamily="18" charset="-127"/>
              <a:cs typeface="Adobe Devanagari" panose="02040503050201020203" pitchFamily="18" charset="0"/>
            </a:endParaRPr>
          </a:p>
        </p:txBody>
      </p:sp>
      <p:pic>
        <p:nvPicPr>
          <p:cNvPr id="27" name="Picture 26">
            <a:extLst>
              <a:ext uri="{FF2B5EF4-FFF2-40B4-BE49-F238E27FC236}">
                <a16:creationId xmlns="" xmlns:a16="http://schemas.microsoft.com/office/drawing/2014/main" id="{B427660B-2DFA-459D-9AFA-E80B039740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pic>
        <p:nvPicPr>
          <p:cNvPr id="2" name="Picture 1">
            <a:extLst>
              <a:ext uri="{FF2B5EF4-FFF2-40B4-BE49-F238E27FC236}">
                <a16:creationId xmlns="" xmlns:a16="http://schemas.microsoft.com/office/drawing/2014/main" id="{E69D19A6-77B9-4B4D-B9DE-0D07069415A2}"/>
              </a:ext>
            </a:extLst>
          </p:cNvPr>
          <p:cNvPicPr>
            <a:picLocks noChangeAspect="1"/>
          </p:cNvPicPr>
          <p:nvPr/>
        </p:nvPicPr>
        <p:blipFill>
          <a:blip r:embed="rId8"/>
          <a:stretch>
            <a:fillRect/>
          </a:stretch>
        </p:blipFill>
        <p:spPr>
          <a:xfrm>
            <a:off x="5075433" y="6290160"/>
            <a:ext cx="5319891" cy="707469"/>
          </a:xfrm>
          <a:prstGeom prst="rect">
            <a:avLst/>
          </a:prstGeom>
        </p:spPr>
      </p:pic>
      <p:pic>
        <p:nvPicPr>
          <p:cNvPr id="3" name="Picture 2">
            <a:extLst>
              <a:ext uri="{FF2B5EF4-FFF2-40B4-BE49-F238E27FC236}">
                <a16:creationId xmlns="" xmlns:a16="http://schemas.microsoft.com/office/drawing/2014/main" id="{233146F8-B7DD-49A8-BF41-DF7F00DDF2D8}"/>
              </a:ext>
            </a:extLst>
          </p:cNvPr>
          <p:cNvPicPr>
            <a:picLocks noChangeAspect="1"/>
          </p:cNvPicPr>
          <p:nvPr/>
        </p:nvPicPr>
        <p:blipFill>
          <a:blip r:embed="rId9"/>
          <a:stretch>
            <a:fillRect/>
          </a:stretch>
        </p:blipFill>
        <p:spPr>
          <a:xfrm>
            <a:off x="5297967" y="3464904"/>
            <a:ext cx="5086350" cy="704850"/>
          </a:xfrm>
          <a:prstGeom prst="rect">
            <a:avLst/>
          </a:prstGeom>
        </p:spPr>
      </p:pic>
      <p:pic>
        <p:nvPicPr>
          <p:cNvPr id="6" name="Picture 5">
            <a:extLst>
              <a:ext uri="{FF2B5EF4-FFF2-40B4-BE49-F238E27FC236}">
                <a16:creationId xmlns="" xmlns:a16="http://schemas.microsoft.com/office/drawing/2014/main" id="{76EF5949-5E6B-4678-8F28-46422F1C82FB}"/>
              </a:ext>
            </a:extLst>
          </p:cNvPr>
          <p:cNvPicPr>
            <a:picLocks noChangeAspect="1"/>
          </p:cNvPicPr>
          <p:nvPr/>
        </p:nvPicPr>
        <p:blipFill>
          <a:blip r:embed="rId10"/>
          <a:stretch>
            <a:fillRect/>
          </a:stretch>
        </p:blipFill>
        <p:spPr>
          <a:xfrm>
            <a:off x="5308974" y="5085066"/>
            <a:ext cx="5086350" cy="970229"/>
          </a:xfrm>
          <a:prstGeom prst="rect">
            <a:avLst/>
          </a:prstGeom>
        </p:spPr>
      </p:pic>
      <p:pic>
        <p:nvPicPr>
          <p:cNvPr id="7" name="Picture 6">
            <a:extLst>
              <a:ext uri="{FF2B5EF4-FFF2-40B4-BE49-F238E27FC236}">
                <a16:creationId xmlns="" xmlns:a16="http://schemas.microsoft.com/office/drawing/2014/main" id="{1D0F95FF-03AA-4856-B309-42F512DEE666}"/>
              </a:ext>
            </a:extLst>
          </p:cNvPr>
          <p:cNvPicPr>
            <a:picLocks noChangeAspect="1"/>
          </p:cNvPicPr>
          <p:nvPr/>
        </p:nvPicPr>
        <p:blipFill>
          <a:blip r:embed="rId11"/>
          <a:stretch>
            <a:fillRect/>
          </a:stretch>
        </p:blipFill>
        <p:spPr>
          <a:xfrm>
            <a:off x="4900860" y="4402526"/>
            <a:ext cx="5486400" cy="447675"/>
          </a:xfrm>
          <a:prstGeom prst="rect">
            <a:avLst/>
          </a:prstGeom>
        </p:spPr>
      </p:pic>
      <p:pic>
        <p:nvPicPr>
          <p:cNvPr id="8" name="Picture 7">
            <a:extLst>
              <a:ext uri="{FF2B5EF4-FFF2-40B4-BE49-F238E27FC236}">
                <a16:creationId xmlns="" xmlns:a16="http://schemas.microsoft.com/office/drawing/2014/main" id="{8C1A9D86-71CD-4A63-B1B9-B6221AF622B6}"/>
              </a:ext>
            </a:extLst>
          </p:cNvPr>
          <p:cNvPicPr>
            <a:picLocks noChangeAspect="1"/>
          </p:cNvPicPr>
          <p:nvPr/>
        </p:nvPicPr>
        <p:blipFill>
          <a:blip r:embed="rId12"/>
          <a:stretch>
            <a:fillRect/>
          </a:stretch>
        </p:blipFill>
        <p:spPr>
          <a:xfrm>
            <a:off x="5075432" y="2276946"/>
            <a:ext cx="5321957" cy="993345"/>
          </a:xfrm>
          <a:prstGeom prst="rect">
            <a:avLst/>
          </a:prstGeom>
        </p:spPr>
      </p:pic>
      <p:sp>
        <p:nvSpPr>
          <p:cNvPr id="23" name="Content Placeholder 8">
            <a:extLst>
              <a:ext uri="{FF2B5EF4-FFF2-40B4-BE49-F238E27FC236}">
                <a16:creationId xmlns="" xmlns:a16="http://schemas.microsoft.com/office/drawing/2014/main" id="{E27174F0-558E-49BF-934A-85E34E75FA68}"/>
              </a:ext>
            </a:extLst>
          </p:cNvPr>
          <p:cNvSpPr txBox="1">
            <a:spLocks/>
          </p:cNvSpPr>
          <p:nvPr/>
        </p:nvSpPr>
        <p:spPr>
          <a:xfrm>
            <a:off x="603268" y="2094454"/>
            <a:ext cx="4297591" cy="5164545"/>
          </a:xfrm>
          <a:prstGeom prst="rect">
            <a:avLst/>
          </a:prstGeom>
        </p:spPr>
        <p:txBody>
          <a:bodyPr vert="horz" lIns="99569"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marL="208835" algn="just">
              <a:spcBef>
                <a:spcPts val="600"/>
              </a:spcBef>
            </a:pPr>
            <a:endParaRPr lang="cs-CZ" sz="2000" dirty="0">
              <a:ea typeface="Segoe UI" pitchFamily="34" charset="0"/>
              <a:cs typeface="Arial" panose="020B0604020202020204" pitchFamily="34" charset="0"/>
            </a:endParaRPr>
          </a:p>
        </p:txBody>
      </p:sp>
      <p:sp>
        <p:nvSpPr>
          <p:cNvPr id="28" name="Content Placeholder 8">
            <a:extLst>
              <a:ext uri="{FF2B5EF4-FFF2-40B4-BE49-F238E27FC236}">
                <a16:creationId xmlns="" xmlns:a16="http://schemas.microsoft.com/office/drawing/2014/main" id="{4117B275-83FA-4CA0-AF29-F27C810DFD60}"/>
              </a:ext>
            </a:extLst>
          </p:cNvPr>
          <p:cNvSpPr txBox="1">
            <a:spLocks/>
          </p:cNvSpPr>
          <p:nvPr/>
        </p:nvSpPr>
        <p:spPr>
          <a:xfrm>
            <a:off x="522164" y="2273643"/>
            <a:ext cx="4480670" cy="4903175"/>
          </a:xfrm>
          <a:prstGeom prst="rect">
            <a:avLst/>
          </a:prstGeom>
        </p:spPr>
        <p:txBody>
          <a:bodyPr vert="horz" lIns="99569"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bg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9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6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3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a:lstStyle>
          <a:p>
            <a:pPr>
              <a:lnSpc>
                <a:spcPct val="100000"/>
              </a:lnSpc>
              <a:spcBef>
                <a:spcPts val="600"/>
              </a:spcBef>
              <a:tabLst>
                <a:tab pos="447675" algn="l"/>
              </a:tabLst>
            </a:pPr>
            <a:r>
              <a:rPr lang="cs-CZ" sz="2000" dirty="0">
                <a:ea typeface="Segoe UI" pitchFamily="34" charset="0"/>
                <a:cs typeface="Arial" panose="020B0604020202020204" pitchFamily="34" charset="0"/>
              </a:rPr>
              <a:t>Rizikem transparentnosti při prodeji formou veřejné dražby je negativní odezva, která může v dalších fázích prodeje ovlivnit vnímání nemovitosti potenciálními investory a tedy i nabízenou cenu. (viz. novinové titulky)</a:t>
            </a:r>
          </a:p>
          <a:p>
            <a:pPr>
              <a:lnSpc>
                <a:spcPct val="100000"/>
              </a:lnSpc>
              <a:spcBef>
                <a:spcPts val="600"/>
              </a:spcBef>
              <a:tabLst>
                <a:tab pos="447675" algn="l"/>
              </a:tabLst>
            </a:pPr>
            <a:endParaRPr lang="cs-CZ" sz="2000" dirty="0">
              <a:ea typeface="Segoe UI" pitchFamily="34" charset="0"/>
              <a:cs typeface="Arial" panose="020B0604020202020204" pitchFamily="34" charset="0"/>
            </a:endParaRPr>
          </a:p>
          <a:p>
            <a:pPr>
              <a:lnSpc>
                <a:spcPct val="100000"/>
              </a:lnSpc>
              <a:spcBef>
                <a:spcPts val="600"/>
              </a:spcBef>
              <a:tabLst>
                <a:tab pos="447675" algn="l"/>
              </a:tabLst>
            </a:pPr>
            <a:r>
              <a:rPr lang="cs-CZ" sz="2000" dirty="0">
                <a:ea typeface="Segoe UI" pitchFamily="34" charset="0"/>
                <a:cs typeface="Arial" panose="020B0604020202020204" pitchFamily="34" charset="0"/>
              </a:rPr>
              <a:t>Zároveň se zde ukazuje i jedno z rizik při prodeji formou veřejné dražby, kdy nemovitost byla zpeněžena za vyvolávací cenu, zejména z důvodu účasti pouze jediného účastníka. </a:t>
            </a:r>
          </a:p>
        </p:txBody>
      </p:sp>
    </p:spTree>
    <p:extLst>
      <p:ext uri="{BB962C8B-B14F-4D97-AF65-F5344CB8AC3E}">
        <p14:creationId xmlns:p14="http://schemas.microsoft.com/office/powerpoint/2010/main" val="3786674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18FE3C4A-AE11-42DA-A18F-02021F265C0B}"/>
              </a:ext>
            </a:extLst>
          </p:cNvPr>
          <p:cNvSpPr/>
          <p:nvPr/>
        </p:nvSpPr>
        <p:spPr>
          <a:xfrm>
            <a:off x="6885953" y="321293"/>
            <a:ext cx="1281840" cy="8693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 xmlns:a16="http://schemas.microsoft.com/office/drawing/2014/main" id="{224E4549-C1FE-44E7-A476-E049E1A27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9" name="TextBox 18">
            <a:extLst>
              <a:ext uri="{FF2B5EF4-FFF2-40B4-BE49-F238E27FC236}">
                <a16:creationId xmlns="" xmlns:a16="http://schemas.microsoft.com/office/drawing/2014/main" id="{09439203-F21B-4130-99C9-1915EBFA82D7}"/>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7" name="Picture 26">
            <a:extLst>
              <a:ext uri="{FF2B5EF4-FFF2-40B4-BE49-F238E27FC236}">
                <a16:creationId xmlns="" xmlns:a16="http://schemas.microsoft.com/office/drawing/2014/main" id="{8CE80E7C-F0B8-4A14-AC70-A4EA9F051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5392" y="376644"/>
            <a:ext cx="635867" cy="696770"/>
          </a:xfrm>
          <a:prstGeom prst="rect">
            <a:avLst/>
          </a:prstGeom>
        </p:spPr>
      </p:pic>
      <p:sp>
        <p:nvSpPr>
          <p:cNvPr id="25" name="Title 24"/>
          <p:cNvSpPr>
            <a:spLocks noGrp="1"/>
          </p:cNvSpPr>
          <p:nvPr>
            <p:ph type="title"/>
          </p:nvPr>
        </p:nvSpPr>
        <p:spPr>
          <a:xfrm>
            <a:off x="411285" y="1247925"/>
            <a:ext cx="4876707" cy="987194"/>
          </a:xfrm>
        </p:spPr>
        <p:txBody>
          <a:bodyPr/>
          <a:lstStyle/>
          <a:p>
            <a:r>
              <a:rPr lang="cs-CZ" dirty="0"/>
              <a:t>Zkušenosti Knight Frank</a:t>
            </a:r>
            <a:endParaRPr lang="en-GB" dirty="0"/>
          </a:p>
        </p:txBody>
      </p:sp>
      <p:sp>
        <p:nvSpPr>
          <p:cNvPr id="4" name="Text Placeholder 3"/>
          <p:cNvSpPr>
            <a:spLocks noGrp="1"/>
          </p:cNvSpPr>
          <p:nvPr>
            <p:ph type="body" sz="quarter" idx="17"/>
          </p:nvPr>
        </p:nvSpPr>
        <p:spPr>
          <a:xfrm>
            <a:off x="623964" y="4697246"/>
            <a:ext cx="4040871" cy="985603"/>
          </a:xfrm>
        </p:spPr>
        <p:txBody>
          <a:bodyPr/>
          <a:lstStyle/>
          <a:p>
            <a:r>
              <a:rPr lang="cs-CZ" sz="3600" dirty="0"/>
              <a:t>20 VŘ – z toho 19 </a:t>
            </a:r>
            <a:r>
              <a:rPr lang="cs-CZ" sz="3600" dirty="0" err="1"/>
              <a:t>vícekolových</a:t>
            </a:r>
            <a:endParaRPr lang="en-GB" sz="1600" dirty="0"/>
          </a:p>
          <a:p>
            <a:endParaRPr lang="en-GB" sz="3600" dirty="0"/>
          </a:p>
        </p:txBody>
      </p:sp>
      <p:sp>
        <p:nvSpPr>
          <p:cNvPr id="6" name="Text Placeholder 5"/>
          <p:cNvSpPr>
            <a:spLocks noGrp="1"/>
          </p:cNvSpPr>
          <p:nvPr>
            <p:ph type="body" sz="quarter" idx="18"/>
          </p:nvPr>
        </p:nvSpPr>
        <p:spPr>
          <a:xfrm>
            <a:off x="401002" y="4303194"/>
            <a:ext cx="4040871" cy="351808"/>
          </a:xfrm>
        </p:spPr>
        <p:txBody>
          <a:bodyPr>
            <a:normAutofit/>
          </a:bodyPr>
          <a:lstStyle/>
          <a:p>
            <a:pPr marL="0" indent="0">
              <a:buNone/>
            </a:pPr>
            <a:r>
              <a:rPr lang="cs-CZ" sz="1800" dirty="0">
                <a:solidFill>
                  <a:schemeClr val="bg1">
                    <a:lumMod val="65000"/>
                    <a:lumOff val="35000"/>
                  </a:schemeClr>
                </a:solidFill>
              </a:rPr>
              <a:t>Počet provedených VŘ v insolvenci</a:t>
            </a:r>
            <a:endParaRPr lang="en-GB" sz="1800" dirty="0">
              <a:solidFill>
                <a:schemeClr val="bg1">
                  <a:lumMod val="65000"/>
                  <a:lumOff val="35000"/>
                </a:schemeClr>
              </a:solidFill>
            </a:endParaRPr>
          </a:p>
        </p:txBody>
      </p:sp>
      <p:sp>
        <p:nvSpPr>
          <p:cNvPr id="9" name="Text Placeholder 8"/>
          <p:cNvSpPr>
            <a:spLocks noGrp="1"/>
          </p:cNvSpPr>
          <p:nvPr>
            <p:ph type="body" sz="quarter" idx="20"/>
          </p:nvPr>
        </p:nvSpPr>
        <p:spPr>
          <a:xfrm>
            <a:off x="401003" y="5798092"/>
            <a:ext cx="4361497" cy="351808"/>
          </a:xfrm>
        </p:spPr>
        <p:txBody>
          <a:bodyPr>
            <a:noAutofit/>
          </a:bodyPr>
          <a:lstStyle/>
          <a:p>
            <a:pPr marL="0" indent="0">
              <a:buNone/>
            </a:pPr>
            <a:r>
              <a:rPr lang="cs-CZ" sz="1800" dirty="0">
                <a:solidFill>
                  <a:schemeClr val="bg1">
                    <a:lumMod val="65000"/>
                    <a:lumOff val="35000"/>
                  </a:schemeClr>
                </a:solidFill>
              </a:rPr>
              <a:t>Hodnota zpeněžených aktiv v insolvenci:</a:t>
            </a:r>
            <a:endParaRPr lang="en-GB" sz="1800" dirty="0">
              <a:solidFill>
                <a:schemeClr val="bg1">
                  <a:lumMod val="65000"/>
                  <a:lumOff val="35000"/>
                </a:schemeClr>
              </a:solidFill>
            </a:endParaRPr>
          </a:p>
        </p:txBody>
      </p:sp>
      <p:sp>
        <p:nvSpPr>
          <p:cNvPr id="10" name="Text Placeholder 9"/>
          <p:cNvSpPr>
            <a:spLocks noGrp="1"/>
          </p:cNvSpPr>
          <p:nvPr>
            <p:ph type="body" sz="quarter" idx="21"/>
          </p:nvPr>
        </p:nvSpPr>
        <p:spPr>
          <a:xfrm>
            <a:off x="623964" y="6265143"/>
            <a:ext cx="4664028" cy="733041"/>
          </a:xfrm>
        </p:spPr>
        <p:txBody>
          <a:bodyPr/>
          <a:lstStyle/>
          <a:p>
            <a:r>
              <a:rPr lang="cs-CZ" sz="3600" dirty="0"/>
              <a:t>Přes 2 mld. Kč</a:t>
            </a:r>
            <a:endParaRPr lang="en-GB" sz="3600" dirty="0"/>
          </a:p>
        </p:txBody>
      </p:sp>
      <p:sp>
        <p:nvSpPr>
          <p:cNvPr id="20" name="Text Placeholder 19"/>
          <p:cNvSpPr>
            <a:spLocks noGrp="1"/>
          </p:cNvSpPr>
          <p:nvPr>
            <p:ph type="body" sz="quarter" idx="22"/>
          </p:nvPr>
        </p:nvSpPr>
        <p:spPr>
          <a:xfrm>
            <a:off x="5745085" y="2235119"/>
            <a:ext cx="1312947" cy="931156"/>
          </a:xfrm>
        </p:spPr>
        <p:txBody>
          <a:bodyPr/>
          <a:lstStyle/>
          <a:p>
            <a:r>
              <a:rPr lang="en-GB" b="1" dirty="0"/>
              <a:t>United Kingdom</a:t>
            </a:r>
          </a:p>
          <a:p>
            <a:r>
              <a:rPr lang="en-GB" dirty="0"/>
              <a:t>People	3,820</a:t>
            </a:r>
          </a:p>
          <a:p>
            <a:r>
              <a:rPr lang="en-GB" dirty="0"/>
              <a:t>Offices	138</a:t>
            </a:r>
          </a:p>
          <a:p>
            <a:r>
              <a:rPr lang="en-GB" dirty="0"/>
              <a:t>Countries	12</a:t>
            </a:r>
          </a:p>
        </p:txBody>
      </p:sp>
      <p:sp>
        <p:nvSpPr>
          <p:cNvPr id="21" name="Text Placeholder 20"/>
          <p:cNvSpPr>
            <a:spLocks noGrp="1"/>
          </p:cNvSpPr>
          <p:nvPr>
            <p:ph type="body" sz="quarter" idx="23"/>
          </p:nvPr>
        </p:nvSpPr>
        <p:spPr/>
        <p:txBody>
          <a:bodyPr/>
          <a:lstStyle/>
          <a:p>
            <a:r>
              <a:rPr lang="en-GB" b="1" dirty="0"/>
              <a:t>Middle East</a:t>
            </a:r>
          </a:p>
          <a:p>
            <a:r>
              <a:rPr lang="en-GB" dirty="0"/>
              <a:t>People	3,820</a:t>
            </a:r>
          </a:p>
          <a:p>
            <a:r>
              <a:rPr lang="en-GB" dirty="0"/>
              <a:t>Offices	138</a:t>
            </a:r>
          </a:p>
          <a:p>
            <a:r>
              <a:rPr lang="en-GB" dirty="0"/>
              <a:t>Countries	12</a:t>
            </a:r>
          </a:p>
        </p:txBody>
      </p:sp>
      <p:sp>
        <p:nvSpPr>
          <p:cNvPr id="22" name="Text Placeholder 21"/>
          <p:cNvSpPr>
            <a:spLocks noGrp="1"/>
          </p:cNvSpPr>
          <p:nvPr>
            <p:ph type="body" sz="quarter" idx="24"/>
          </p:nvPr>
        </p:nvSpPr>
        <p:spPr/>
        <p:txBody>
          <a:bodyPr/>
          <a:lstStyle/>
          <a:p>
            <a:r>
              <a:rPr lang="en-GB" b="1" dirty="0"/>
              <a:t>Asia Pacific</a:t>
            </a:r>
          </a:p>
          <a:p>
            <a:r>
              <a:rPr lang="en-GB" dirty="0"/>
              <a:t>People	3,820</a:t>
            </a:r>
          </a:p>
          <a:p>
            <a:r>
              <a:rPr lang="en-GB" dirty="0"/>
              <a:t>Offices	138</a:t>
            </a:r>
          </a:p>
          <a:p>
            <a:r>
              <a:rPr lang="en-GB" dirty="0"/>
              <a:t>Countries	12</a:t>
            </a:r>
          </a:p>
        </p:txBody>
      </p:sp>
      <p:sp>
        <p:nvSpPr>
          <p:cNvPr id="23" name="Text Placeholder 22"/>
          <p:cNvSpPr>
            <a:spLocks noGrp="1"/>
          </p:cNvSpPr>
          <p:nvPr>
            <p:ph type="body" sz="quarter" idx="25"/>
          </p:nvPr>
        </p:nvSpPr>
        <p:spPr/>
        <p:txBody>
          <a:bodyPr/>
          <a:lstStyle/>
          <a:p>
            <a:r>
              <a:rPr lang="en-GB" b="1" dirty="0"/>
              <a:t>Americas</a:t>
            </a:r>
          </a:p>
          <a:p>
            <a:r>
              <a:rPr lang="en-GB" dirty="0"/>
              <a:t>People	3,820</a:t>
            </a:r>
          </a:p>
          <a:p>
            <a:r>
              <a:rPr lang="en-GB" dirty="0"/>
              <a:t>Offices	138</a:t>
            </a:r>
          </a:p>
          <a:p>
            <a:r>
              <a:rPr lang="en-GB" dirty="0"/>
              <a:t>Countries	12</a:t>
            </a:r>
          </a:p>
        </p:txBody>
      </p:sp>
      <p:sp>
        <p:nvSpPr>
          <p:cNvPr id="24" name="Text Placeholder 23"/>
          <p:cNvSpPr>
            <a:spLocks noGrp="1"/>
          </p:cNvSpPr>
          <p:nvPr>
            <p:ph type="body" sz="quarter" idx="26"/>
          </p:nvPr>
        </p:nvSpPr>
        <p:spPr/>
        <p:txBody>
          <a:bodyPr/>
          <a:lstStyle/>
          <a:p>
            <a:r>
              <a:rPr lang="en-GB" b="1" dirty="0"/>
              <a:t>Africa</a:t>
            </a:r>
          </a:p>
          <a:p>
            <a:r>
              <a:rPr lang="en-GB" dirty="0"/>
              <a:t>People	3,820</a:t>
            </a:r>
          </a:p>
          <a:p>
            <a:r>
              <a:rPr lang="en-GB" dirty="0"/>
              <a:t>Offices	138</a:t>
            </a:r>
          </a:p>
          <a:p>
            <a:r>
              <a:rPr lang="en-GB" dirty="0"/>
              <a:t>Countries	12</a:t>
            </a:r>
          </a:p>
        </p:txBody>
      </p:sp>
      <p:sp>
        <p:nvSpPr>
          <p:cNvPr id="26" name="Text Placeholder 25"/>
          <p:cNvSpPr>
            <a:spLocks noGrp="1"/>
          </p:cNvSpPr>
          <p:nvPr>
            <p:ph type="body" sz="quarter" idx="27"/>
          </p:nvPr>
        </p:nvSpPr>
        <p:spPr/>
        <p:txBody>
          <a:bodyPr/>
          <a:lstStyle/>
          <a:p>
            <a:r>
              <a:rPr lang="en-GB" b="1" dirty="0"/>
              <a:t>Europe</a:t>
            </a:r>
          </a:p>
          <a:p>
            <a:r>
              <a:rPr lang="en-GB" dirty="0"/>
              <a:t>People	3,820</a:t>
            </a:r>
          </a:p>
          <a:p>
            <a:r>
              <a:rPr lang="en-GB" dirty="0"/>
              <a:t>Offices	138</a:t>
            </a:r>
          </a:p>
          <a:p>
            <a:r>
              <a:rPr lang="en-GB" dirty="0"/>
              <a:t>Countries	12</a:t>
            </a:r>
          </a:p>
        </p:txBody>
      </p:sp>
      <p:sp>
        <p:nvSpPr>
          <p:cNvPr id="29" name="Footer Placeholder 7">
            <a:extLst>
              <a:ext uri="{FF2B5EF4-FFF2-40B4-BE49-F238E27FC236}">
                <a16:creationId xmlns="" xmlns:a16="http://schemas.microsoft.com/office/drawing/2014/main" id="{B097FDC6-7761-49A7-B296-09DEEB020AF6}"/>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3977819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7900" r="1683"/>
          <a:stretch/>
        </p:blipFill>
        <p:spPr>
          <a:xfrm>
            <a:off x="165100" y="173039"/>
            <a:ext cx="10358438" cy="7223124"/>
          </a:xfrm>
          <a:prstGeom prst="rect">
            <a:avLst/>
          </a:prstGeom>
        </p:spPr>
      </p:pic>
      <p:sp>
        <p:nvSpPr>
          <p:cNvPr id="3" name="Footer Placeholder 2"/>
          <p:cNvSpPr>
            <a:spLocks noGrp="1"/>
          </p:cNvSpPr>
          <p:nvPr>
            <p:ph type="ftr" sz="quarter" idx="11"/>
          </p:nvPr>
        </p:nvSpPr>
        <p:spPr/>
        <p:txBody>
          <a:bodyPr/>
          <a:lstStyle/>
          <a:p>
            <a:r>
              <a:rPr lang="cs-CZ" dirty="0"/>
              <a:t>Efektivní zpeněžování aktiv v insolvenci</a:t>
            </a:r>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6" name="Title 19"/>
          <p:cNvSpPr txBox="1">
            <a:spLocks/>
          </p:cNvSpPr>
          <p:nvPr/>
        </p:nvSpPr>
        <p:spPr>
          <a:xfrm>
            <a:off x="411285" y="3595026"/>
            <a:ext cx="9870831" cy="1451123"/>
          </a:xfrm>
          <a:prstGeom prst="rect">
            <a:avLst/>
          </a:prstGeom>
        </p:spPr>
        <p:txBody>
          <a:bodyPr/>
          <a:lstStyle>
            <a:lvl1pPr algn="l" defTabSz="995690" rtl="0" eaLnBrk="1" latinLnBrk="0" hangingPunct="1">
              <a:lnSpc>
                <a:spcPct val="85000"/>
              </a:lnSpc>
              <a:spcBef>
                <a:spcPct val="0"/>
              </a:spcBef>
              <a:buNone/>
              <a:defRPr sz="4800" b="1" kern="1200">
                <a:solidFill>
                  <a:schemeClr val="bg1"/>
                </a:solidFill>
                <a:latin typeface="+mj-lt"/>
                <a:ea typeface="+mj-ea"/>
                <a:cs typeface="+mj-cs"/>
              </a:defRPr>
            </a:lvl1pPr>
          </a:lstStyle>
          <a:p>
            <a:r>
              <a:rPr lang="cs-CZ" dirty="0">
                <a:solidFill>
                  <a:srgbClr val="12A0DB"/>
                </a:solidFill>
              </a:rPr>
              <a:t>Závěr</a:t>
            </a:r>
            <a:endParaRPr lang="en-GB" dirty="0">
              <a:solidFill>
                <a:srgbClr val="12A0DB"/>
              </a:solidFill>
            </a:endParaRPr>
          </a:p>
        </p:txBody>
      </p:sp>
      <p:sp>
        <p:nvSpPr>
          <p:cNvPr id="8" name="TextBox 7"/>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382" y="379685"/>
            <a:ext cx="831733" cy="91139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6714" y="437521"/>
            <a:ext cx="1512000" cy="575017"/>
          </a:xfrm>
          <a:prstGeom prst="rect">
            <a:avLst/>
          </a:prstGeom>
        </p:spPr>
      </p:pic>
      <p:sp>
        <p:nvSpPr>
          <p:cNvPr id="12" name="TextBox 11"/>
          <p:cNvSpPr txBox="1"/>
          <p:nvPr/>
        </p:nvSpPr>
        <p:spPr>
          <a:xfrm>
            <a:off x="8167793" y="189149"/>
            <a:ext cx="220865" cy="1015663"/>
          </a:xfrm>
          <a:prstGeom prst="rect">
            <a:avLst/>
          </a:prstGeom>
          <a:noFill/>
        </p:spPr>
        <p:txBody>
          <a:bodyPr wrap="square" rtlCol="0">
            <a:spAutoFit/>
          </a:bodyPr>
          <a:lstStyle/>
          <a:p>
            <a:r>
              <a:rPr lang="cs-CZ" sz="6000" dirty="0">
                <a:solidFill>
                  <a:schemeClr val="bg1"/>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chemeClr val="bg1"/>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7612" y="382232"/>
            <a:ext cx="831273" cy="910892"/>
          </a:xfrm>
          <a:prstGeom prst="rect">
            <a:avLst/>
          </a:prstGeom>
        </p:spPr>
      </p:pic>
    </p:spTree>
    <p:extLst>
      <p:ext uri="{BB962C8B-B14F-4D97-AF65-F5344CB8AC3E}">
        <p14:creationId xmlns:p14="http://schemas.microsoft.com/office/powerpoint/2010/main" val="300766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864346F-0C66-4279-8ED6-90015B0B0067}"/>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 xmlns:a16="http://schemas.microsoft.com/office/drawing/2014/main" id="{9A6F5BEF-77A9-4BC9-81B3-833F4ECA65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32" name="TextBox 31">
            <a:extLst>
              <a:ext uri="{FF2B5EF4-FFF2-40B4-BE49-F238E27FC236}">
                <a16:creationId xmlns="" xmlns:a16="http://schemas.microsoft.com/office/drawing/2014/main" id="{95D8AC03-6C3C-4DB1-A2E1-DF5039E02A13}"/>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33" name="Picture 32">
            <a:extLst>
              <a:ext uri="{FF2B5EF4-FFF2-40B4-BE49-F238E27FC236}">
                <a16:creationId xmlns="" xmlns:a16="http://schemas.microsoft.com/office/drawing/2014/main" id="{A1AC77A6-E5BC-4CBC-97E1-6E34A1FE7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09252" y="1710760"/>
            <a:ext cx="9870831" cy="1428250"/>
          </a:xfrm>
        </p:spPr>
        <p:txBody>
          <a:bodyPr>
            <a:normAutofit/>
          </a:bodyPr>
          <a:lstStyle/>
          <a:p>
            <a:r>
              <a:rPr lang="cs-CZ" dirty="0"/>
              <a:t>Veřejná dražba</a:t>
            </a:r>
            <a:endParaRPr lang="en-GB" dirty="0"/>
          </a:p>
        </p:txBody>
      </p:sp>
      <p:grpSp>
        <p:nvGrpSpPr>
          <p:cNvPr id="3" name="Group 2"/>
          <p:cNvGrpSpPr/>
          <p:nvPr/>
        </p:nvGrpSpPr>
        <p:grpSpPr>
          <a:xfrm>
            <a:off x="706524" y="3877569"/>
            <a:ext cx="1982877" cy="2310107"/>
            <a:chOff x="706524" y="3877569"/>
            <a:chExt cx="1982877" cy="2310107"/>
          </a:xfrm>
        </p:grpSpPr>
        <p:sp>
          <p:nvSpPr>
            <p:cNvPr id="14" name="Shape 2535"/>
            <p:cNvSpPr/>
            <p:nvPr/>
          </p:nvSpPr>
          <p:spPr>
            <a:xfrm rot="1733978">
              <a:off x="1194126" y="3877569"/>
              <a:ext cx="1495275" cy="1495255"/>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595959"/>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400"/>
            </a:p>
          </p:txBody>
        </p:sp>
        <p:sp>
          <p:nvSpPr>
            <p:cNvPr id="18" name="Shape 2181"/>
            <p:cNvSpPr/>
            <p:nvPr/>
          </p:nvSpPr>
          <p:spPr>
            <a:xfrm>
              <a:off x="1596657" y="5060151"/>
              <a:ext cx="603127" cy="797316"/>
            </a:xfrm>
            <a:custGeom>
              <a:avLst/>
              <a:gdLst/>
              <a:ahLst/>
              <a:cxnLst>
                <a:cxn ang="0">
                  <a:pos x="wd2" y="hd2"/>
                </a:cxn>
                <a:cxn ang="5400000">
                  <a:pos x="wd2" y="hd2"/>
                </a:cxn>
                <a:cxn ang="10800000">
                  <a:pos x="wd2" y="hd2"/>
                </a:cxn>
                <a:cxn ang="16200000">
                  <a:pos x="wd2" y="hd2"/>
                </a:cxn>
              </a:cxnLst>
              <a:rect l="0" t="0" r="r" b="b"/>
              <a:pathLst>
                <a:path w="21600" h="20644" extrusionOk="0">
                  <a:moveTo>
                    <a:pt x="0" y="8737"/>
                  </a:moveTo>
                  <a:cubicBezTo>
                    <a:pt x="0" y="8737"/>
                    <a:pt x="2494" y="8337"/>
                    <a:pt x="3841" y="6196"/>
                  </a:cubicBezTo>
                  <a:cubicBezTo>
                    <a:pt x="5187" y="4055"/>
                    <a:pt x="9566" y="440"/>
                    <a:pt x="13460" y="0"/>
                  </a:cubicBezTo>
                  <a:lnTo>
                    <a:pt x="21600" y="20102"/>
                  </a:lnTo>
                  <a:cubicBezTo>
                    <a:pt x="21600" y="20102"/>
                    <a:pt x="12468" y="21600"/>
                    <a:pt x="5644" y="19613"/>
                  </a:cubicBezTo>
                  <a:lnTo>
                    <a:pt x="4502" y="19855"/>
                  </a:lnTo>
                  <a:cubicBezTo>
                    <a:pt x="4502" y="19855"/>
                    <a:pt x="0" y="8737"/>
                    <a:pt x="0" y="8737"/>
                  </a:cubicBezTo>
                  <a:close/>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19" name="Shape 2182"/>
            <p:cNvSpPr/>
            <p:nvPr/>
          </p:nvSpPr>
          <p:spPr>
            <a:xfrm>
              <a:off x="1515834" y="5339357"/>
              <a:ext cx="224882" cy="560380"/>
            </a:xfrm>
            <a:custGeom>
              <a:avLst/>
              <a:gdLst/>
              <a:ahLst/>
              <a:cxnLst>
                <a:cxn ang="0">
                  <a:pos x="wd2" y="hd2"/>
                </a:cxn>
                <a:cxn ang="5400000">
                  <a:pos x="wd2" y="hd2"/>
                </a:cxn>
                <a:cxn ang="10800000">
                  <a:pos x="wd2" y="hd2"/>
                </a:cxn>
                <a:cxn ang="16200000">
                  <a:pos x="wd2" y="hd2"/>
                </a:cxn>
              </a:cxnLst>
              <a:rect l="0" t="0" r="r" b="b"/>
              <a:pathLst>
                <a:path w="21600" h="21600" extrusionOk="0">
                  <a:moveTo>
                    <a:pt x="15207" y="21600"/>
                  </a:moveTo>
                  <a:lnTo>
                    <a:pt x="21600" y="20849"/>
                  </a:lnTo>
                  <a:lnTo>
                    <a:pt x="6393" y="0"/>
                  </a:lnTo>
                  <a:lnTo>
                    <a:pt x="0" y="751"/>
                  </a:lnTo>
                  <a:cubicBezTo>
                    <a:pt x="0" y="751"/>
                    <a:pt x="15207" y="21600"/>
                    <a:pt x="15207" y="21600"/>
                  </a:cubicBezTo>
                  <a:close/>
                </a:path>
              </a:pathLst>
            </a:custGeom>
            <a:solidFill>
              <a:schemeClr val="tx1">
                <a:lumMod val="65000"/>
                <a:lumOff val="35000"/>
              </a:schemeClr>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0" name="Shape 2183"/>
            <p:cNvSpPr/>
            <p:nvPr/>
          </p:nvSpPr>
          <p:spPr>
            <a:xfrm>
              <a:off x="706524" y="5309967"/>
              <a:ext cx="987977" cy="8777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945"/>
                  </a:lnTo>
                  <a:lnTo>
                    <a:pt x="17386" y="0"/>
                  </a:lnTo>
                  <a:lnTo>
                    <a:pt x="110" y="5810"/>
                  </a:lnTo>
                  <a:cubicBezTo>
                    <a:pt x="110" y="5810"/>
                    <a:pt x="0" y="21600"/>
                    <a:pt x="0" y="21600"/>
                  </a:cubicBezTo>
                  <a:close/>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6" name="Shape 2189"/>
            <p:cNvSpPr/>
            <p:nvPr/>
          </p:nvSpPr>
          <p:spPr>
            <a:xfrm>
              <a:off x="1883212" y="4913200"/>
              <a:ext cx="559906" cy="1004921"/>
            </a:xfrm>
            <a:custGeom>
              <a:avLst/>
              <a:gdLst/>
              <a:ahLst/>
              <a:cxnLst>
                <a:cxn ang="0">
                  <a:pos x="wd2" y="hd2"/>
                </a:cxn>
                <a:cxn ang="5400000">
                  <a:pos x="wd2" y="hd2"/>
                </a:cxn>
                <a:cxn ang="10800000">
                  <a:pos x="wd2" y="hd2"/>
                </a:cxn>
                <a:cxn ang="16200000">
                  <a:pos x="wd2" y="hd2"/>
                </a:cxn>
              </a:cxnLst>
              <a:rect l="0" t="0" r="r" b="b"/>
              <a:pathLst>
                <a:path w="21193" h="21372" extrusionOk="0">
                  <a:moveTo>
                    <a:pt x="21050" y="18021"/>
                  </a:moveTo>
                  <a:lnTo>
                    <a:pt x="12829" y="2242"/>
                  </a:lnTo>
                  <a:cubicBezTo>
                    <a:pt x="12829" y="2242"/>
                    <a:pt x="12829" y="2241"/>
                    <a:pt x="12828" y="2240"/>
                  </a:cubicBezTo>
                  <a:lnTo>
                    <a:pt x="11661" y="0"/>
                  </a:lnTo>
                  <a:lnTo>
                    <a:pt x="0" y="1918"/>
                  </a:lnTo>
                  <a:lnTo>
                    <a:pt x="1167" y="4159"/>
                  </a:lnTo>
                  <a:cubicBezTo>
                    <a:pt x="1168" y="4159"/>
                    <a:pt x="1168" y="4160"/>
                    <a:pt x="1168" y="4160"/>
                  </a:cubicBezTo>
                  <a:lnTo>
                    <a:pt x="9389" y="19938"/>
                  </a:lnTo>
                  <a:cubicBezTo>
                    <a:pt x="9939" y="20994"/>
                    <a:pt x="11909" y="21600"/>
                    <a:pt x="13788" y="21291"/>
                  </a:cubicBezTo>
                  <a:lnTo>
                    <a:pt x="18643" y="20492"/>
                  </a:lnTo>
                  <a:cubicBezTo>
                    <a:pt x="20522" y="20183"/>
                    <a:pt x="21600" y="19076"/>
                    <a:pt x="21050" y="18021"/>
                  </a:cubicBezTo>
                  <a:close/>
                </a:path>
              </a:pathLst>
            </a:custGeom>
            <a:solidFill>
              <a:schemeClr val="tx1">
                <a:lumMod val="65000"/>
                <a:lumOff val="35000"/>
              </a:schemeClr>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7" name="Shape 2190"/>
            <p:cNvSpPr/>
            <p:nvPr/>
          </p:nvSpPr>
          <p:spPr>
            <a:xfrm>
              <a:off x="1868516" y="5008718"/>
              <a:ext cx="337062" cy="234220"/>
            </a:xfrm>
            <a:custGeom>
              <a:avLst/>
              <a:gdLst/>
              <a:ahLst/>
              <a:cxnLst>
                <a:cxn ang="0">
                  <a:pos x="wd2" y="hd2"/>
                </a:cxn>
                <a:cxn ang="5400000">
                  <a:pos x="wd2" y="hd2"/>
                </a:cxn>
                <a:cxn ang="10800000">
                  <a:pos x="wd2" y="hd2"/>
                </a:cxn>
                <a:cxn ang="16200000">
                  <a:pos x="wd2" y="hd2"/>
                </a:cxn>
              </a:cxnLst>
              <a:rect l="0" t="0" r="r" b="b"/>
              <a:pathLst>
                <a:path w="20659" h="20174" extrusionOk="0">
                  <a:moveTo>
                    <a:pt x="20508" y="4759"/>
                  </a:moveTo>
                  <a:cubicBezTo>
                    <a:pt x="21148" y="8168"/>
                    <a:pt x="19700" y="11661"/>
                    <a:pt x="17274" y="12560"/>
                  </a:cubicBezTo>
                  <a:lnTo>
                    <a:pt x="3252" y="20013"/>
                  </a:lnTo>
                  <a:cubicBezTo>
                    <a:pt x="825" y="20912"/>
                    <a:pt x="1153" y="17914"/>
                    <a:pt x="513" y="14505"/>
                  </a:cubicBezTo>
                  <a:lnTo>
                    <a:pt x="187" y="13153"/>
                  </a:lnTo>
                  <a:cubicBezTo>
                    <a:pt x="-452" y="9743"/>
                    <a:pt x="611" y="7653"/>
                    <a:pt x="2360" y="6279"/>
                  </a:cubicBezTo>
                  <a:lnTo>
                    <a:pt x="14957" y="214"/>
                  </a:lnTo>
                  <a:cubicBezTo>
                    <a:pt x="17383" y="-688"/>
                    <a:pt x="19868" y="1349"/>
                    <a:pt x="20508" y="4759"/>
                  </a:cubicBezTo>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8" name="Shape 2191"/>
            <p:cNvSpPr/>
            <p:nvPr/>
          </p:nvSpPr>
          <p:spPr>
            <a:xfrm>
              <a:off x="2147723" y="5287925"/>
              <a:ext cx="352117" cy="210429"/>
            </a:xfrm>
            <a:custGeom>
              <a:avLst/>
              <a:gdLst/>
              <a:ahLst/>
              <a:cxnLst>
                <a:cxn ang="0">
                  <a:pos x="wd2" y="hd2"/>
                </a:cxn>
                <a:cxn ang="5400000">
                  <a:pos x="wd2" y="hd2"/>
                </a:cxn>
                <a:cxn ang="10800000">
                  <a:pos x="wd2" y="hd2"/>
                </a:cxn>
                <a:cxn ang="16200000">
                  <a:pos x="wd2" y="hd2"/>
                </a:cxn>
              </a:cxnLst>
              <a:rect l="0" t="0" r="r" b="b"/>
              <a:pathLst>
                <a:path w="20736" h="20189" extrusionOk="0">
                  <a:moveTo>
                    <a:pt x="20652" y="7078"/>
                  </a:moveTo>
                  <a:cubicBezTo>
                    <a:pt x="21169" y="11753"/>
                    <a:pt x="19261" y="16227"/>
                    <a:pt x="16392" y="17066"/>
                  </a:cubicBezTo>
                  <a:lnTo>
                    <a:pt x="6216" y="20052"/>
                  </a:lnTo>
                  <a:cubicBezTo>
                    <a:pt x="3346" y="20894"/>
                    <a:pt x="602" y="17785"/>
                    <a:pt x="84" y="13110"/>
                  </a:cubicBezTo>
                  <a:cubicBezTo>
                    <a:pt x="-431" y="8435"/>
                    <a:pt x="1475" y="3965"/>
                    <a:pt x="4346" y="3121"/>
                  </a:cubicBezTo>
                  <a:lnTo>
                    <a:pt x="14521" y="139"/>
                  </a:lnTo>
                  <a:cubicBezTo>
                    <a:pt x="17390" y="-706"/>
                    <a:pt x="20135" y="2406"/>
                    <a:pt x="20652" y="7078"/>
                  </a:cubicBezTo>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9" name="Shape 2192"/>
            <p:cNvSpPr/>
            <p:nvPr/>
          </p:nvSpPr>
          <p:spPr>
            <a:xfrm>
              <a:off x="2074247" y="5118931"/>
              <a:ext cx="352126" cy="210450"/>
            </a:xfrm>
            <a:custGeom>
              <a:avLst/>
              <a:gdLst/>
              <a:ahLst/>
              <a:cxnLst>
                <a:cxn ang="0">
                  <a:pos x="wd2" y="hd2"/>
                </a:cxn>
                <a:cxn ang="5400000">
                  <a:pos x="wd2" y="hd2"/>
                </a:cxn>
                <a:cxn ang="10800000">
                  <a:pos x="wd2" y="hd2"/>
                </a:cxn>
                <a:cxn ang="16200000">
                  <a:pos x="wd2" y="hd2"/>
                </a:cxn>
              </a:cxnLst>
              <a:rect l="0" t="0" r="r" b="b"/>
              <a:pathLst>
                <a:path w="20735" h="20193" extrusionOk="0">
                  <a:moveTo>
                    <a:pt x="20651" y="7081"/>
                  </a:moveTo>
                  <a:cubicBezTo>
                    <a:pt x="21168" y="11755"/>
                    <a:pt x="19259" y="16227"/>
                    <a:pt x="16392" y="17070"/>
                  </a:cubicBezTo>
                  <a:lnTo>
                    <a:pt x="6216" y="20056"/>
                  </a:lnTo>
                  <a:cubicBezTo>
                    <a:pt x="3346" y="20897"/>
                    <a:pt x="601" y="17789"/>
                    <a:pt x="84" y="13114"/>
                  </a:cubicBezTo>
                  <a:cubicBezTo>
                    <a:pt x="-432" y="8438"/>
                    <a:pt x="1475" y="3967"/>
                    <a:pt x="4344" y="3124"/>
                  </a:cubicBezTo>
                  <a:lnTo>
                    <a:pt x="14520" y="138"/>
                  </a:lnTo>
                  <a:cubicBezTo>
                    <a:pt x="17389" y="-703"/>
                    <a:pt x="20135" y="2406"/>
                    <a:pt x="20651" y="7081"/>
                  </a:cubicBezTo>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30" name="Shape 2193"/>
            <p:cNvSpPr/>
            <p:nvPr/>
          </p:nvSpPr>
          <p:spPr>
            <a:xfrm>
              <a:off x="2191808" y="5471613"/>
              <a:ext cx="312081" cy="186545"/>
            </a:xfrm>
            <a:custGeom>
              <a:avLst/>
              <a:gdLst/>
              <a:ahLst/>
              <a:cxnLst>
                <a:cxn ang="0">
                  <a:pos x="wd2" y="hd2"/>
                </a:cxn>
                <a:cxn ang="5400000">
                  <a:pos x="wd2" y="hd2"/>
                </a:cxn>
                <a:cxn ang="10800000">
                  <a:pos x="wd2" y="hd2"/>
                </a:cxn>
                <a:cxn ang="16200000">
                  <a:pos x="wd2" y="hd2"/>
                </a:cxn>
              </a:cxnLst>
              <a:rect l="0" t="0" r="r" b="b"/>
              <a:pathLst>
                <a:path w="20736" h="20193" extrusionOk="0">
                  <a:moveTo>
                    <a:pt x="20652" y="7081"/>
                  </a:moveTo>
                  <a:cubicBezTo>
                    <a:pt x="21168" y="11753"/>
                    <a:pt x="19260" y="16229"/>
                    <a:pt x="16392" y="17071"/>
                  </a:cubicBezTo>
                  <a:lnTo>
                    <a:pt x="6216" y="20057"/>
                  </a:lnTo>
                  <a:cubicBezTo>
                    <a:pt x="3346" y="20896"/>
                    <a:pt x="601" y="17788"/>
                    <a:pt x="85" y="13114"/>
                  </a:cubicBezTo>
                  <a:cubicBezTo>
                    <a:pt x="-432" y="8437"/>
                    <a:pt x="1475" y="3966"/>
                    <a:pt x="4345" y="3124"/>
                  </a:cubicBezTo>
                  <a:lnTo>
                    <a:pt x="14521" y="138"/>
                  </a:lnTo>
                  <a:cubicBezTo>
                    <a:pt x="17389" y="-704"/>
                    <a:pt x="20135" y="2408"/>
                    <a:pt x="20652" y="7081"/>
                  </a:cubicBezTo>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31" name="Shape 2194"/>
            <p:cNvSpPr/>
            <p:nvPr/>
          </p:nvSpPr>
          <p:spPr>
            <a:xfrm>
              <a:off x="2213851" y="5640607"/>
              <a:ext cx="274906" cy="164303"/>
            </a:xfrm>
            <a:custGeom>
              <a:avLst/>
              <a:gdLst/>
              <a:ahLst/>
              <a:cxnLst>
                <a:cxn ang="0">
                  <a:pos x="wd2" y="hd2"/>
                </a:cxn>
                <a:cxn ang="5400000">
                  <a:pos x="wd2" y="hd2"/>
                </a:cxn>
                <a:cxn ang="10800000">
                  <a:pos x="wd2" y="hd2"/>
                </a:cxn>
                <a:cxn ang="16200000">
                  <a:pos x="wd2" y="hd2"/>
                </a:cxn>
              </a:cxnLst>
              <a:rect l="0" t="0" r="r" b="b"/>
              <a:pathLst>
                <a:path w="20735" h="20191" extrusionOk="0">
                  <a:moveTo>
                    <a:pt x="20651" y="7080"/>
                  </a:moveTo>
                  <a:cubicBezTo>
                    <a:pt x="21168" y="11756"/>
                    <a:pt x="19261" y="16231"/>
                    <a:pt x="16391" y="17073"/>
                  </a:cubicBezTo>
                  <a:lnTo>
                    <a:pt x="6215" y="20054"/>
                  </a:lnTo>
                  <a:cubicBezTo>
                    <a:pt x="3347" y="20896"/>
                    <a:pt x="602" y="17787"/>
                    <a:pt x="85" y="13113"/>
                  </a:cubicBezTo>
                  <a:cubicBezTo>
                    <a:pt x="-432" y="8436"/>
                    <a:pt x="1477" y="3968"/>
                    <a:pt x="4344" y="3124"/>
                  </a:cubicBezTo>
                  <a:lnTo>
                    <a:pt x="14519" y="138"/>
                  </a:lnTo>
                  <a:cubicBezTo>
                    <a:pt x="17390" y="-704"/>
                    <a:pt x="20135" y="2405"/>
                    <a:pt x="20651" y="7080"/>
                  </a:cubicBezTo>
                </a:path>
              </a:pathLst>
            </a:custGeom>
            <a:solidFill>
              <a:schemeClr val="accent1"/>
            </a:solidFill>
            <a:ln w="12700" cap="flat">
              <a:noFill/>
              <a:miter lim="400000"/>
            </a:ln>
            <a:effectLst/>
          </p:spPr>
          <p:txBody>
            <a:bodyPr wrap="square" lIns="28575" tIns="28575" rIns="28575" bIns="28575"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37" name="Text Placeholder 16"/>
          <p:cNvSpPr txBox="1">
            <a:spLocks/>
          </p:cNvSpPr>
          <p:nvPr/>
        </p:nvSpPr>
        <p:spPr>
          <a:xfrm>
            <a:off x="3900203" y="3640665"/>
            <a:ext cx="6584387" cy="1857690"/>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171450"/>
            <a:r>
              <a:rPr lang="cs-CZ" sz="1400" dirty="0">
                <a:solidFill>
                  <a:schemeClr val="bg1"/>
                </a:solidFill>
              </a:rPr>
              <a:t>ust. § 2 písm. a) ZoVD:</a:t>
            </a:r>
          </a:p>
          <a:p>
            <a:pPr marL="180000"/>
            <a:r>
              <a:rPr lang="cs-CZ" sz="1400" b="1" u="sng" dirty="0">
                <a:solidFill>
                  <a:schemeClr val="bg1"/>
                </a:solidFill>
              </a:rPr>
              <a:t>veřejné jednání</a:t>
            </a:r>
            <a:r>
              <a:rPr lang="cs-CZ" sz="1400" dirty="0">
                <a:solidFill>
                  <a:schemeClr val="bg1"/>
                </a:solidFill>
              </a:rPr>
              <a:t>, jehož účelem je </a:t>
            </a:r>
            <a:r>
              <a:rPr lang="cs-CZ" sz="1400" b="1" u="sng" dirty="0">
                <a:solidFill>
                  <a:schemeClr val="bg1"/>
                </a:solidFill>
              </a:rPr>
              <a:t>přechod</a:t>
            </a:r>
            <a:r>
              <a:rPr lang="cs-CZ" sz="1400" b="1" dirty="0">
                <a:solidFill>
                  <a:schemeClr val="bg1"/>
                </a:solidFill>
              </a:rPr>
              <a:t> vlastnického </a:t>
            </a:r>
            <a:r>
              <a:rPr lang="cs-CZ" sz="1400" dirty="0">
                <a:solidFill>
                  <a:schemeClr val="bg1"/>
                </a:solidFill>
              </a:rPr>
              <a:t>k předmětu dražby</a:t>
            </a:r>
          </a:p>
          <a:p>
            <a:pPr marL="180000"/>
            <a:r>
              <a:rPr lang="cs-CZ" sz="1400" dirty="0">
                <a:solidFill>
                  <a:schemeClr val="bg1"/>
                </a:solidFill>
              </a:rPr>
              <a:t>na osobu, která za stanovených podmínek učiní nejvyšší nabídku, </a:t>
            </a:r>
            <a:r>
              <a:rPr lang="cs-CZ" sz="1400" u="sng" dirty="0">
                <a:solidFill>
                  <a:schemeClr val="bg1"/>
                </a:solidFill>
              </a:rPr>
              <a:t>přejde příklepem </a:t>
            </a:r>
            <a:r>
              <a:rPr lang="cs-CZ" sz="1400" dirty="0">
                <a:solidFill>
                  <a:schemeClr val="bg1"/>
                </a:solidFill>
              </a:rPr>
              <a:t>licitátora vlastnictví nebo jiné právo k předmětu dražby</a:t>
            </a:r>
          </a:p>
          <a:p>
            <a:pPr marL="300781" lvl="1"/>
            <a:endParaRPr lang="cs-CZ" sz="1400" dirty="0"/>
          </a:p>
          <a:p>
            <a:endParaRPr lang="en-GB" dirty="0"/>
          </a:p>
        </p:txBody>
      </p:sp>
      <p:sp>
        <p:nvSpPr>
          <p:cNvPr id="5" name="Rectangle 4"/>
          <p:cNvSpPr/>
          <p:nvPr/>
        </p:nvSpPr>
        <p:spPr>
          <a:xfrm>
            <a:off x="4090167" y="5627487"/>
            <a:ext cx="5346700" cy="738664"/>
          </a:xfrm>
          <a:prstGeom prst="rect">
            <a:avLst/>
          </a:prstGeom>
        </p:spPr>
        <p:txBody>
          <a:bodyPr>
            <a:spAutoFit/>
          </a:bodyPr>
          <a:lstStyle/>
          <a:p>
            <a:r>
              <a:rPr lang="cs-CZ" sz="1400" dirty="0">
                <a:solidFill>
                  <a:schemeClr val="bg1"/>
                </a:solidFill>
              </a:rPr>
              <a:t>provádí se na návrh insolvenčního správce – smlouva o provedení dražby musí být schválena </a:t>
            </a:r>
            <a:r>
              <a:rPr lang="cs-CZ" sz="1400" u="sng" dirty="0">
                <a:solidFill>
                  <a:schemeClr val="bg1"/>
                </a:solidFill>
              </a:rPr>
              <a:t>věřitelským výborem</a:t>
            </a:r>
            <a:r>
              <a:rPr lang="cs-CZ" sz="1400" dirty="0">
                <a:solidFill>
                  <a:schemeClr val="bg1"/>
                </a:solidFill>
              </a:rPr>
              <a:t>, nebo na </a:t>
            </a:r>
            <a:r>
              <a:rPr lang="cs-CZ" sz="1400" u="sng" dirty="0">
                <a:solidFill>
                  <a:schemeClr val="bg1"/>
                </a:solidFill>
              </a:rPr>
              <a:t>pokyn zajištěného věřitele</a:t>
            </a:r>
          </a:p>
        </p:txBody>
      </p:sp>
      <p:grpSp>
        <p:nvGrpSpPr>
          <p:cNvPr id="38" name="Group 1935"/>
          <p:cNvGrpSpPr/>
          <p:nvPr/>
        </p:nvGrpSpPr>
        <p:grpSpPr>
          <a:xfrm>
            <a:off x="3691713" y="3609356"/>
            <a:ext cx="300869" cy="300869"/>
            <a:chOff x="0" y="0"/>
            <a:chExt cx="767928" cy="767928"/>
          </a:xfrm>
        </p:grpSpPr>
        <p:sp>
          <p:nvSpPr>
            <p:cNvPr id="39" name="Shape 193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8100" tIns="38100" rIns="38100" bIns="38100"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40" name="Shape 193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tx1">
                <a:lumMod val="75000"/>
                <a:lumOff val="25000"/>
              </a:schemeClr>
            </a:solidFill>
            <a:ln w="12700" cap="flat">
              <a:noFill/>
              <a:miter lim="400000"/>
            </a:ln>
            <a:effectLst/>
          </p:spPr>
          <p:txBody>
            <a:bodyPr wrap="square" lIns="32742" tIns="32742" rIns="32742" bIns="32742"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grpSp>
        <p:nvGrpSpPr>
          <p:cNvPr id="41" name="Group 1935"/>
          <p:cNvGrpSpPr/>
          <p:nvPr/>
        </p:nvGrpSpPr>
        <p:grpSpPr>
          <a:xfrm>
            <a:off x="3691713" y="5629075"/>
            <a:ext cx="300869" cy="300869"/>
            <a:chOff x="0" y="0"/>
            <a:chExt cx="767928" cy="767928"/>
          </a:xfrm>
        </p:grpSpPr>
        <p:sp>
          <p:nvSpPr>
            <p:cNvPr id="42" name="Shape 193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8100" tIns="38100" rIns="38100" bIns="38100"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43" name="Shape 193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tx1">
                <a:lumMod val="75000"/>
                <a:lumOff val="25000"/>
              </a:schemeClr>
            </a:solidFill>
            <a:ln w="12700" cap="flat">
              <a:noFill/>
              <a:miter lim="400000"/>
            </a:ln>
            <a:effectLst/>
          </p:spPr>
          <p:txBody>
            <a:bodyPr wrap="square" lIns="32742" tIns="32742" rIns="32742" bIns="32742"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35" name="Footer Placeholder 7">
            <a:extLst>
              <a:ext uri="{FF2B5EF4-FFF2-40B4-BE49-F238E27FC236}">
                <a16:creationId xmlns="" xmlns:a16="http://schemas.microsoft.com/office/drawing/2014/main" id="{D62D714E-E85B-4109-9765-62CEF3ED3433}"/>
              </a:ext>
            </a:extLst>
          </p:cNvPr>
          <p:cNvSpPr>
            <a:spLocks noGrp="1"/>
          </p:cNvSpPr>
          <p:nvPr>
            <p:ph type="ftr" sz="quarter" idx="11"/>
          </p:nvPr>
        </p:nvSpPr>
        <p:spPr>
          <a:xfrm>
            <a:off x="3542189" y="7108755"/>
            <a:ext cx="3609023" cy="402567"/>
          </a:xfrm>
        </p:spPr>
        <p:txBody>
          <a:bodyPr/>
          <a:lstStyle/>
          <a:p>
            <a:r>
              <a:rPr lang="cs-CZ" dirty="0">
                <a:solidFill>
                  <a:schemeClr val="bg2"/>
                </a:solidFill>
              </a:rPr>
              <a:t>Efektivní zpeněžování aktiv v insolvenci</a:t>
            </a:r>
            <a:endParaRPr lang="en-GB" dirty="0">
              <a:solidFill>
                <a:schemeClr val="bg2"/>
              </a:solidFill>
            </a:endParaRPr>
          </a:p>
          <a:p>
            <a:endParaRPr lang="en-GB" dirty="0"/>
          </a:p>
        </p:txBody>
      </p:sp>
    </p:spTree>
    <p:extLst>
      <p:ext uri="{BB962C8B-B14F-4D97-AF65-F5344CB8AC3E}">
        <p14:creationId xmlns:p14="http://schemas.microsoft.com/office/powerpoint/2010/main" val="391383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 xmlns:a16="http://schemas.microsoft.com/office/drawing/2014/main" id="{4C383CA2-2AFB-4192-9C81-63D9F1B77B1F}"/>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 xmlns:a16="http://schemas.microsoft.com/office/drawing/2014/main" id="{AB025003-6C03-47C6-9C28-69BBF6E16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47" name="TextBox 46">
            <a:extLst>
              <a:ext uri="{FF2B5EF4-FFF2-40B4-BE49-F238E27FC236}">
                <a16:creationId xmlns="" xmlns:a16="http://schemas.microsoft.com/office/drawing/2014/main" id="{DA3FC528-369D-414D-B852-7CBEB524DA12}"/>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48" name="Picture 47">
            <a:extLst>
              <a:ext uri="{FF2B5EF4-FFF2-40B4-BE49-F238E27FC236}">
                <a16:creationId xmlns="" xmlns:a16="http://schemas.microsoft.com/office/drawing/2014/main" id="{918E7D4B-3801-4D6C-9DD4-6C6740D5E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11285" y="969294"/>
            <a:ext cx="9870831" cy="1428250"/>
          </a:xfrm>
        </p:spPr>
        <p:txBody>
          <a:bodyPr>
            <a:normAutofit/>
          </a:bodyPr>
          <a:lstStyle/>
          <a:p>
            <a:r>
              <a:rPr lang="cs-CZ" dirty="0"/>
              <a:t>Základní charakteristika dražby</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2" name="Text Placeholder 16"/>
          <p:cNvSpPr txBox="1">
            <a:spLocks/>
          </p:cNvSpPr>
          <p:nvPr/>
        </p:nvSpPr>
        <p:spPr>
          <a:xfrm>
            <a:off x="402769" y="1963553"/>
            <a:ext cx="10015250" cy="4328492"/>
          </a:xfrm>
          <a:prstGeom prst="rect">
            <a:avLst/>
          </a:prstGeom>
        </p:spPr>
        <p:txBody>
          <a:bodyPr vert="horz" lIns="98001" tIns="49785" rIns="99569" bIns="49785" rtlCol="0">
            <a:no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61950" indent="-361950">
              <a:buSzPct val="150000"/>
              <a:buBlip>
                <a:blip r:embed="rId4"/>
              </a:buBlip>
            </a:pPr>
            <a:r>
              <a:rPr lang="cs-CZ" sz="1600" dirty="0">
                <a:solidFill>
                  <a:schemeClr val="bg1"/>
                </a:solidFill>
                <a:latin typeface="+mj-lt"/>
              </a:rPr>
              <a:t>Podléhá zákonným podmínkám ustanovení o veřejné dražbě dobrovolné - </a:t>
            </a:r>
            <a:r>
              <a:rPr lang="cs-CZ" sz="1600" u="sng" dirty="0">
                <a:solidFill>
                  <a:schemeClr val="bg1"/>
                </a:solidFill>
                <a:latin typeface="+mj-lt"/>
              </a:rPr>
              <a:t>zák. č. 26/2000 Sb. o veřejných dražbách</a:t>
            </a:r>
            <a:r>
              <a:rPr lang="cs-CZ" sz="1600" dirty="0">
                <a:solidFill>
                  <a:schemeClr val="bg1"/>
                </a:solidFill>
                <a:latin typeface="+mj-lt"/>
              </a:rPr>
              <a:t>)</a:t>
            </a:r>
          </a:p>
          <a:p>
            <a:pPr marL="361950" indent="-361950">
              <a:buSzPct val="150000"/>
              <a:buBlip>
                <a:blip r:embed="rId4"/>
              </a:buBlip>
            </a:pPr>
            <a:r>
              <a:rPr lang="cs-CZ" sz="1600" dirty="0">
                <a:solidFill>
                  <a:schemeClr val="bg1"/>
                </a:solidFill>
                <a:latin typeface="+mj-lt"/>
              </a:rPr>
              <a:t>Vlastnictví předmětu dražby přechází na vydražitele k okamžiku příklepu licitátora</a:t>
            </a:r>
          </a:p>
          <a:p>
            <a:pPr marL="361950" indent="-361950">
              <a:buSzPct val="150000"/>
              <a:buBlip>
                <a:blip r:embed="rId4"/>
              </a:buBlip>
            </a:pPr>
            <a:r>
              <a:rPr lang="cs-CZ" sz="1600" dirty="0">
                <a:solidFill>
                  <a:schemeClr val="bg1"/>
                </a:solidFill>
                <a:latin typeface="+mj-lt"/>
              </a:rPr>
              <a:t>Účinnost přechodu vlastnictví nastává uhrazením ceny dosažené vydražením</a:t>
            </a:r>
          </a:p>
          <a:p>
            <a:pPr marL="361950" indent="-361950">
              <a:buSzPct val="150000"/>
              <a:buBlip>
                <a:blip r:embed="rId4"/>
              </a:buBlip>
            </a:pPr>
            <a:r>
              <a:rPr lang="cs-CZ" sz="1600" dirty="0">
                <a:solidFill>
                  <a:schemeClr val="bg1"/>
                </a:solidFill>
                <a:latin typeface="+mj-lt"/>
              </a:rPr>
              <a:t>Nebezpečí škody na věci přechází dnem předání předmětu dražby</a:t>
            </a:r>
          </a:p>
          <a:p>
            <a:pPr marL="285750" indent="-285750">
              <a:buFont typeface="Arial" panose="020B0604020202020204" pitchFamily="34" charset="0"/>
              <a:buChar char="•"/>
            </a:pPr>
            <a:endParaRPr lang="cs-CZ" sz="1600" dirty="0">
              <a:solidFill>
                <a:schemeClr val="bg1"/>
              </a:solidFill>
              <a:latin typeface="+mj-lt"/>
            </a:endParaRPr>
          </a:p>
          <a:p>
            <a:pPr indent="280988"/>
            <a:r>
              <a:rPr lang="cs-CZ" sz="1600" dirty="0">
                <a:latin typeface="+mj-lt"/>
              </a:rPr>
              <a:t>Výčet některých zákonných omezení</a:t>
            </a:r>
          </a:p>
          <a:p>
            <a:pPr marL="361950" indent="-361950">
              <a:buSzPct val="150000"/>
              <a:buBlip>
                <a:blip r:embed="rId4"/>
              </a:buBlip>
            </a:pPr>
            <a:r>
              <a:rPr lang="cs-CZ" sz="1600" dirty="0">
                <a:solidFill>
                  <a:schemeClr val="bg1"/>
                </a:solidFill>
                <a:latin typeface="+mj-lt"/>
              </a:rPr>
              <a:t>Odměna dražebníka max. 10 % z ceny – limitováno 1 mil. Kč + 1% z ceny přesahujícím 5 mil. Kč</a:t>
            </a:r>
          </a:p>
          <a:p>
            <a:pPr marL="361950" indent="-361950">
              <a:buSzPct val="150000"/>
              <a:buBlip>
                <a:blip r:embed="rId4"/>
              </a:buBlip>
            </a:pPr>
            <a:r>
              <a:rPr lang="cs-CZ" sz="1600" dirty="0">
                <a:solidFill>
                  <a:schemeClr val="bg1"/>
                </a:solidFill>
                <a:latin typeface="+mj-lt"/>
              </a:rPr>
              <a:t>U nemovitostí a věcí s hodnotou nad 100 tis. Kč – zveřejnění dražební vyhlášky min. 30 dnů před konáním dražby (§ 20 odst. 3 ZoVD)</a:t>
            </a:r>
          </a:p>
          <a:p>
            <a:pPr marL="361950" indent="-361950">
              <a:buSzPct val="150000"/>
              <a:buBlip>
                <a:blip r:embed="rId4"/>
              </a:buBlip>
            </a:pPr>
            <a:r>
              <a:rPr lang="cs-CZ" sz="1600" dirty="0">
                <a:solidFill>
                  <a:schemeClr val="bg1"/>
                </a:solidFill>
                <a:latin typeface="+mj-lt"/>
              </a:rPr>
              <a:t>Lhůta k uhrazení ceny dosažené vydražením (§ 29 ZoVD): do 200 tis. Kč ihned, nad 500 tis. Kč </a:t>
            </a:r>
            <a:r>
              <a:rPr lang="cs-CZ" sz="1600" u="sng" dirty="0">
                <a:solidFill>
                  <a:schemeClr val="bg1"/>
                </a:solidFill>
                <a:latin typeface="+mj-lt"/>
              </a:rPr>
              <a:t>min. 30 – max. 90 dnů </a:t>
            </a:r>
            <a:r>
              <a:rPr lang="cs-CZ" sz="1600" dirty="0">
                <a:solidFill>
                  <a:schemeClr val="bg1"/>
                </a:solidFill>
                <a:latin typeface="+mj-lt"/>
              </a:rPr>
              <a:t>od skončení dražby </a:t>
            </a:r>
          </a:p>
          <a:p>
            <a:pPr marL="361950" indent="-361950">
              <a:buSzPct val="150000"/>
              <a:buBlip>
                <a:blip r:embed="rId4"/>
              </a:buBlip>
            </a:pPr>
            <a:r>
              <a:rPr lang="cs-CZ" sz="1600" dirty="0">
                <a:solidFill>
                  <a:schemeClr val="bg1"/>
                </a:solidFill>
                <a:latin typeface="+mj-lt"/>
              </a:rPr>
              <a:t>Při zmaření dražby nutnost uzavřít novou smlouvu o provedení opakované dražby do 10 dnů ( § 25 ZoVD) </a:t>
            </a:r>
          </a:p>
          <a:p>
            <a:pPr marL="361950" indent="-361950">
              <a:buSzPct val="150000"/>
              <a:buBlip>
                <a:blip r:embed="rId4"/>
              </a:buBlip>
            </a:pPr>
            <a:r>
              <a:rPr lang="cs-CZ" sz="1600" dirty="0">
                <a:solidFill>
                  <a:schemeClr val="bg1"/>
                </a:solidFill>
                <a:latin typeface="+mj-lt"/>
              </a:rPr>
              <a:t> U nemovitostí nutný posudek znalce ne starší než 6 měsíců  (§13 odst. 1 ZoVD)</a:t>
            </a:r>
          </a:p>
          <a:p>
            <a:pPr marL="586531" lvl="1"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en-GB" sz="1600" dirty="0">
              <a:solidFill>
                <a:schemeClr val="bg1"/>
              </a:solidFill>
            </a:endParaRPr>
          </a:p>
        </p:txBody>
      </p:sp>
      <p:sp>
        <p:nvSpPr>
          <p:cNvPr id="10" name="Footer Placeholder 7">
            <a:extLst>
              <a:ext uri="{FF2B5EF4-FFF2-40B4-BE49-F238E27FC236}">
                <a16:creationId xmlns="" xmlns:a16="http://schemas.microsoft.com/office/drawing/2014/main" id="{97A4BE17-684A-4930-9BAB-7E6C28BE6280}"/>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287745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43B7F3C-C073-42C9-8A0D-429296D88384}"/>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411285" y="1225326"/>
            <a:ext cx="9870831" cy="901327"/>
          </a:xfrm>
        </p:spPr>
        <p:txBody>
          <a:bodyPr>
            <a:normAutofit/>
          </a:bodyPr>
          <a:lstStyle/>
          <a:p>
            <a:r>
              <a:rPr lang="cs-CZ" dirty="0"/>
              <a:t>Exekuční dražba</a:t>
            </a:r>
            <a:endParaRPr lang="en-GB" dirty="0"/>
          </a:p>
        </p:txBody>
      </p:sp>
      <p:sp>
        <p:nvSpPr>
          <p:cNvPr id="8" name="Footer Placeholder 7"/>
          <p:cNvSpPr>
            <a:spLocks noGrp="1"/>
          </p:cNvSpPr>
          <p:nvPr>
            <p:ph type="ftr" sz="quarter" idx="11"/>
          </p:nvPr>
        </p:nvSpPr>
        <p:spPr/>
        <p:txBody>
          <a:bodyPr/>
          <a:lstStyle/>
          <a:p>
            <a:r>
              <a:rPr lang="cs-CZ" dirty="0"/>
              <a:t>Efektivní zpeněžování aktiv v insolvenci</a:t>
            </a:r>
            <a:endParaRPr lang="en-GB" dirty="0"/>
          </a:p>
        </p:txBody>
      </p:sp>
      <p:sp>
        <p:nvSpPr>
          <p:cNvPr id="37" name="Text Placeholder 16"/>
          <p:cNvSpPr txBox="1">
            <a:spLocks/>
          </p:cNvSpPr>
          <p:nvPr/>
        </p:nvSpPr>
        <p:spPr>
          <a:xfrm>
            <a:off x="411285" y="2588043"/>
            <a:ext cx="9625850" cy="3231732"/>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85750" indent="-285750">
              <a:buSzPct val="150000"/>
              <a:buBlip>
                <a:blip r:embed="rId2"/>
              </a:buBlip>
            </a:pPr>
            <a:r>
              <a:rPr lang="cs-CZ" sz="1700" dirty="0">
                <a:solidFill>
                  <a:schemeClr val="bg2"/>
                </a:solidFill>
                <a:latin typeface="Arial" panose="020B0604020202020204" pitchFamily="34" charset="0"/>
                <a:cs typeface="Arial" panose="020B0604020202020204" pitchFamily="34" charset="0"/>
              </a:rPr>
              <a:t>Zpeněžení soudním exekutorem se provede podle § 76 odst. 2 zákona č. 120/2001 Sb., exekuční řád (dále jen „</a:t>
            </a:r>
            <a:r>
              <a:rPr lang="cs-CZ" sz="1700" b="1" dirty="0">
                <a:solidFill>
                  <a:schemeClr val="bg2"/>
                </a:solidFill>
                <a:latin typeface="Arial" panose="020B0604020202020204" pitchFamily="34" charset="0"/>
                <a:cs typeface="Arial" panose="020B0604020202020204" pitchFamily="34" charset="0"/>
              </a:rPr>
              <a:t>EŘ</a:t>
            </a:r>
            <a:r>
              <a:rPr lang="cs-CZ" sz="1700" dirty="0">
                <a:solidFill>
                  <a:schemeClr val="bg2"/>
                </a:solidFill>
                <a:latin typeface="Arial" panose="020B0604020202020204" pitchFamily="34" charset="0"/>
                <a:cs typeface="Arial" panose="020B0604020202020204" pitchFamily="34" charset="0"/>
              </a:rPr>
              <a:t>")</a:t>
            </a:r>
          </a:p>
          <a:p>
            <a:pPr marL="285750" indent="-285750">
              <a:buSzPct val="150000"/>
              <a:buBlip>
                <a:blip r:embed="rId2"/>
              </a:buBlip>
            </a:pPr>
            <a:endParaRPr lang="cs-CZ" sz="1700" dirty="0">
              <a:solidFill>
                <a:schemeClr val="bg2"/>
              </a:solidFill>
              <a:latin typeface="Arial" panose="020B0604020202020204" pitchFamily="34" charset="0"/>
              <a:cs typeface="Arial" panose="020B0604020202020204" pitchFamily="34" charset="0"/>
            </a:endParaRPr>
          </a:p>
          <a:p>
            <a:pPr marL="285750" indent="-285750">
              <a:buSzPct val="150000"/>
              <a:buBlip>
                <a:blip r:embed="rId2"/>
              </a:buBlip>
            </a:pPr>
            <a:r>
              <a:rPr lang="cs-CZ" sz="1700" dirty="0">
                <a:solidFill>
                  <a:schemeClr val="bg2"/>
                </a:solidFill>
                <a:latin typeface="Arial" panose="020B0604020202020204" pitchFamily="34" charset="0"/>
                <a:cs typeface="Arial" panose="020B0604020202020204" pitchFamily="34" charset="0"/>
              </a:rPr>
              <a:t>Dražbu provede soudní exekutor na návrh insolvenčního správce. Smlouva o provedení dražby se v takovém případě stane účinnou dnem, kdy ji schválí věřitelský výbor/zajištěný věřitel </a:t>
            </a:r>
          </a:p>
          <a:p>
            <a:pPr marL="285750" indent="-285750">
              <a:buSzPct val="150000"/>
              <a:buBlip>
                <a:blip r:embed="rId2"/>
              </a:buBlip>
            </a:pPr>
            <a:endParaRPr lang="cs-CZ" sz="1700" dirty="0">
              <a:solidFill>
                <a:schemeClr val="bg2"/>
              </a:solidFill>
              <a:ea typeface="Calibri" panose="020F0502020204030204" pitchFamily="34" charset="0"/>
              <a:cs typeface="Times New Roman" panose="02020603050405020304" pitchFamily="18" charset="0"/>
            </a:endParaRPr>
          </a:p>
          <a:p>
            <a:pPr marL="285750" indent="-285750">
              <a:buSzPct val="150000"/>
              <a:buBlip>
                <a:blip r:embed="rId2"/>
              </a:buBlip>
            </a:pPr>
            <a:r>
              <a:rPr lang="cs-CZ" sz="1700" dirty="0">
                <a:solidFill>
                  <a:schemeClr val="bg2"/>
                </a:solidFill>
                <a:ea typeface="Calibri" panose="020F0502020204030204" pitchFamily="34" charset="0"/>
                <a:cs typeface="Times New Roman" panose="02020603050405020304" pitchFamily="18" charset="0"/>
              </a:rPr>
              <a:t>Přiměřenost postupu podle EŘ a OSŘ  při dražbě nemovitostí spočívá v aplikaci těch ustanovení, která upravují „technologii“ prodeje a která vypořádávají věcná a nájemní práva, jež (případně) na nemovitostech váznou. </a:t>
            </a:r>
            <a:endParaRPr lang="cs-CZ" dirty="0"/>
          </a:p>
        </p:txBody>
      </p:sp>
      <p:pic>
        <p:nvPicPr>
          <p:cNvPr id="18" name="Picture 17">
            <a:extLst>
              <a:ext uri="{FF2B5EF4-FFF2-40B4-BE49-F238E27FC236}">
                <a16:creationId xmlns="" xmlns:a16="http://schemas.microsoft.com/office/drawing/2014/main" id="{E26456B8-5584-48C5-94BA-F4BCE9830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9" name="TextBox 18">
            <a:extLst>
              <a:ext uri="{FF2B5EF4-FFF2-40B4-BE49-F238E27FC236}">
                <a16:creationId xmlns="" xmlns:a16="http://schemas.microsoft.com/office/drawing/2014/main" id="{F78709E8-997A-40BD-BD3A-315F57B270EF}"/>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0" name="Picture 19">
            <a:extLst>
              <a:ext uri="{FF2B5EF4-FFF2-40B4-BE49-F238E27FC236}">
                <a16:creationId xmlns="" xmlns:a16="http://schemas.microsoft.com/office/drawing/2014/main" id="{3662A37F-4DC2-4E60-AC87-31DAB2CDCD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10" name="Footer Placeholder 7">
            <a:extLst>
              <a:ext uri="{FF2B5EF4-FFF2-40B4-BE49-F238E27FC236}">
                <a16:creationId xmlns="" xmlns:a16="http://schemas.microsoft.com/office/drawing/2014/main" id="{4C17D3A8-77BF-43EC-8967-967608AA0E5C}"/>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89981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 xmlns:a16="http://schemas.microsoft.com/office/drawing/2014/main" id="{098B3339-D1F9-476F-9706-E99A19360413}"/>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 xmlns:a16="http://schemas.microsoft.com/office/drawing/2014/main" id="{DBB77E42-0214-4BF0-8C35-DA7F35160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38" name="TextBox 37">
            <a:extLst>
              <a:ext uri="{FF2B5EF4-FFF2-40B4-BE49-F238E27FC236}">
                <a16:creationId xmlns="" xmlns:a16="http://schemas.microsoft.com/office/drawing/2014/main" id="{72F84FEA-E5B4-4A5E-A648-14064B8FCD6B}"/>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42" name="Picture 41">
            <a:extLst>
              <a:ext uri="{FF2B5EF4-FFF2-40B4-BE49-F238E27FC236}">
                <a16:creationId xmlns="" xmlns:a16="http://schemas.microsoft.com/office/drawing/2014/main" id="{A3C6628F-3E8B-42EF-AC9F-B5CFE32D7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338761" y="849635"/>
            <a:ext cx="9870831" cy="1428250"/>
          </a:xfrm>
        </p:spPr>
        <p:txBody>
          <a:bodyPr>
            <a:normAutofit/>
          </a:bodyPr>
          <a:lstStyle/>
          <a:p>
            <a:r>
              <a:rPr lang="cs-CZ" dirty="0"/>
              <a:t>Základní charakteristika exekuční dražby</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3" name="Date Placeholder 12"/>
          <p:cNvSpPr>
            <a:spLocks noGrp="1"/>
          </p:cNvSpPr>
          <p:nvPr>
            <p:ph type="dt" sz="half" idx="2"/>
          </p:nvPr>
        </p:nvSpPr>
        <p:spPr>
          <a:xfrm>
            <a:off x="3842148" y="441410"/>
            <a:ext cx="3725812" cy="402567"/>
          </a:xfrm>
        </p:spPr>
        <p:txBody>
          <a:bodyPr/>
          <a:lstStyle/>
          <a:p>
            <a:endParaRPr lang="en-GB" dirty="0"/>
          </a:p>
        </p:txBody>
      </p:sp>
      <p:sp>
        <p:nvSpPr>
          <p:cNvPr id="12" name="Text Placeholder 16"/>
          <p:cNvSpPr txBox="1">
            <a:spLocks/>
          </p:cNvSpPr>
          <p:nvPr/>
        </p:nvSpPr>
        <p:spPr>
          <a:xfrm>
            <a:off x="483808" y="2192153"/>
            <a:ext cx="9521429" cy="4328492"/>
          </a:xfrm>
          <a:prstGeom prst="rect">
            <a:avLst/>
          </a:prstGeom>
        </p:spPr>
        <p:txBody>
          <a:bodyPr vert="horz" lIns="98001" tIns="49785" rIns="99569" bIns="49785" rtlCol="0">
            <a:no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61950" lvl="0" indent="-361950">
              <a:buSzPct val="150000"/>
              <a:buBlip>
                <a:blip r:embed="rId4"/>
              </a:buBlip>
            </a:pPr>
            <a:r>
              <a:rPr lang="cs-CZ" sz="1600" dirty="0">
                <a:solidFill>
                  <a:schemeClr val="bg2"/>
                </a:solidFill>
              </a:rPr>
              <a:t>Dražit lze movité či nemovité věci </a:t>
            </a:r>
          </a:p>
          <a:p>
            <a:pPr marL="361950" lvl="0" indent="-361950">
              <a:buSzPct val="150000"/>
              <a:buBlip>
                <a:blip r:embed="rId4"/>
              </a:buBlip>
            </a:pPr>
            <a:r>
              <a:rPr lang="cs-CZ" sz="1600" dirty="0">
                <a:solidFill>
                  <a:schemeClr val="bg2"/>
                </a:solidFill>
              </a:rPr>
              <a:t>Nejedná se o dražbu v rámci exekučního řízení, ale o dražbu prováděnou v souladu s </a:t>
            </a:r>
            <a:r>
              <a:rPr lang="cs-CZ" sz="1600" dirty="0" err="1">
                <a:solidFill>
                  <a:schemeClr val="bg2"/>
                </a:solidFill>
              </a:rPr>
              <a:t>ust</a:t>
            </a:r>
            <a:r>
              <a:rPr lang="cs-CZ" sz="1600" dirty="0">
                <a:solidFill>
                  <a:schemeClr val="bg2"/>
                </a:solidFill>
              </a:rPr>
              <a:t>. § 76 odst. 2 EŘ na návrh insolvenčního správce dlužníka a postupuje </a:t>
            </a:r>
            <a:r>
              <a:rPr lang="cs-CZ" sz="1600" b="1" dirty="0">
                <a:solidFill>
                  <a:schemeClr val="bg2"/>
                </a:solidFill>
              </a:rPr>
              <a:t>přiměřeně podle ustanovení EŘ a OSŘ</a:t>
            </a:r>
            <a:r>
              <a:rPr lang="cs-CZ" sz="1600" dirty="0">
                <a:solidFill>
                  <a:schemeClr val="bg2"/>
                </a:solidFill>
              </a:rPr>
              <a:t>.</a:t>
            </a:r>
          </a:p>
          <a:p>
            <a:pPr marL="361950" lvl="0" indent="-361950">
              <a:buSzPct val="150000"/>
              <a:buBlip>
                <a:blip r:embed="rId4"/>
              </a:buBlip>
            </a:pPr>
            <a:r>
              <a:rPr lang="cs-CZ" sz="1600" dirty="0">
                <a:solidFill>
                  <a:schemeClr val="bg2"/>
                </a:solidFill>
              </a:rPr>
              <a:t>U exekutora se nepřihlašují žádné pohledávky</a:t>
            </a:r>
          </a:p>
          <a:p>
            <a:pPr marL="361950" lvl="0" indent="-361950">
              <a:buSzPct val="150000"/>
              <a:buBlip>
                <a:blip r:embed="rId4"/>
              </a:buBlip>
            </a:pPr>
            <a:r>
              <a:rPr lang="cs-CZ" sz="1600" dirty="0">
                <a:solidFill>
                  <a:schemeClr val="bg2"/>
                </a:solidFill>
              </a:rPr>
              <a:t>Soudní exekutor neprovádí rozvrh nejvyššího podání – </a:t>
            </a:r>
            <a:r>
              <a:rPr lang="cs-CZ" sz="1600" b="1" dirty="0">
                <a:solidFill>
                  <a:schemeClr val="bg2"/>
                </a:solidFill>
              </a:rPr>
              <a:t>nejvyšší podání musí být jako celek vydáno insolvenčnímu správci na účet majetkové podstaty</a:t>
            </a:r>
            <a:endParaRPr lang="cs-CZ" sz="1600" dirty="0">
              <a:solidFill>
                <a:schemeClr val="bg2"/>
              </a:solidFill>
            </a:endParaRPr>
          </a:p>
          <a:p>
            <a:pPr marL="361950" lvl="0" indent="-361950">
              <a:buSzPct val="150000"/>
              <a:buBlip>
                <a:blip r:embed="rId4"/>
              </a:buBlip>
            </a:pPr>
            <a:r>
              <a:rPr lang="cs-CZ" sz="1600" dirty="0">
                <a:solidFill>
                  <a:schemeClr val="bg2"/>
                </a:solidFill>
              </a:rPr>
              <a:t>Vlastnictví vydražené věci se nabývá příklepem, důkazem je obsah protokolu o dražbě</a:t>
            </a:r>
          </a:p>
          <a:p>
            <a:pPr marL="361950" lvl="0" indent="-361950">
              <a:buSzPct val="150000"/>
              <a:buBlip>
                <a:blip r:embed="rId4"/>
              </a:buBlip>
            </a:pPr>
            <a:r>
              <a:rPr lang="cs-CZ" sz="1600" dirty="0">
                <a:solidFill>
                  <a:schemeClr val="bg2"/>
                </a:solidFill>
              </a:rPr>
              <a:t>Vydražitel, který nezaplatí nejvyšší podání řádně a včas, je povinen nahradit náklady, které vznikly soudnímu exekutorovi a účastníkům v souvislosti s další dražbou, a rozdíl na nejvyšším podání, bude-li v opětovné dražbě dosaženo nižšího nejvyššího podání. Na tyto dluhy se započítá jistota složená vydražitelem. O těchto dluzích, případném započtení anebo vrácení zbytku jistoty rozhodne soudní exekutor usnesením, proti kterému se může vydražitel </a:t>
            </a:r>
            <a:r>
              <a:rPr lang="cs-CZ" sz="1600" dirty="0" smtClean="0">
                <a:solidFill>
                  <a:schemeClr val="bg2"/>
                </a:solidFill>
              </a:rPr>
              <a:t>odvolat</a:t>
            </a:r>
            <a:endParaRPr lang="cs-CZ" sz="1600" dirty="0">
              <a:solidFill>
                <a:schemeClr val="bg2"/>
              </a:solidFill>
            </a:endParaRPr>
          </a:p>
          <a:p>
            <a:pPr marL="361950" indent="-361950">
              <a:buSzPct val="150000"/>
              <a:buBlip>
                <a:blip r:embed="rId4"/>
              </a:buBlip>
            </a:pPr>
            <a:r>
              <a:rPr lang="cs-CZ" sz="1600" dirty="0">
                <a:solidFill>
                  <a:schemeClr val="bg2"/>
                </a:solidFill>
              </a:rPr>
              <a:t>Odvolání by měl řešit </a:t>
            </a:r>
            <a:r>
              <a:rPr lang="cs-CZ" sz="1600" dirty="0" smtClean="0">
                <a:solidFill>
                  <a:schemeClr val="bg2"/>
                </a:solidFill>
              </a:rPr>
              <a:t>exekuční soud</a:t>
            </a:r>
            <a:r>
              <a:rPr lang="cs-CZ" sz="1600" dirty="0">
                <a:solidFill>
                  <a:schemeClr val="bg2"/>
                </a:solidFill>
              </a:rPr>
              <a:t>, neboť </a:t>
            </a:r>
            <a:r>
              <a:rPr lang="cs-CZ" sz="1600" dirty="0" smtClean="0">
                <a:solidFill>
                  <a:schemeClr val="bg2"/>
                </a:solidFill>
              </a:rPr>
              <a:t>insolvenční nemá příslušnost</a:t>
            </a:r>
            <a:endParaRPr lang="cs-CZ" sz="1600" dirty="0">
              <a:solidFill>
                <a:schemeClr val="bg2"/>
              </a:solidFill>
            </a:endParaRPr>
          </a:p>
          <a:p>
            <a:pPr marL="361950" indent="-361950">
              <a:buFont typeface="Arial" panose="020B0604020202020204" pitchFamily="34" charset="0"/>
              <a:buChar char="•"/>
            </a:pPr>
            <a:endParaRPr lang="en-GB" sz="1600" dirty="0">
              <a:solidFill>
                <a:schemeClr val="bg1"/>
              </a:solidFill>
            </a:endParaRPr>
          </a:p>
        </p:txBody>
      </p:sp>
      <p:sp>
        <p:nvSpPr>
          <p:cNvPr id="11" name="Footer Placeholder 7">
            <a:extLst>
              <a:ext uri="{FF2B5EF4-FFF2-40B4-BE49-F238E27FC236}">
                <a16:creationId xmlns="" xmlns:a16="http://schemas.microsoft.com/office/drawing/2014/main" id="{4DFBE066-C41C-4EE4-81DA-AFADB0A6BA4F}"/>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194448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AE5DE66-C323-4DAD-AC99-10227DAF57BD}"/>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CEFBC3A8-99C0-49B2-9991-884821940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10" name="TextBox 9">
            <a:extLst>
              <a:ext uri="{FF2B5EF4-FFF2-40B4-BE49-F238E27FC236}">
                <a16:creationId xmlns="" xmlns:a16="http://schemas.microsoft.com/office/drawing/2014/main" id="{8670FBAA-18AC-4CC7-9315-9232FEBF648B}"/>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11" name="Picture 10">
            <a:extLst>
              <a:ext uri="{FF2B5EF4-FFF2-40B4-BE49-F238E27FC236}">
                <a16:creationId xmlns="" xmlns:a16="http://schemas.microsoft.com/office/drawing/2014/main" id="{A3F96E1C-5957-4503-9FC8-E50085DBC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a:xfrm>
            <a:off x="402769" y="877067"/>
            <a:ext cx="9870831" cy="1428250"/>
          </a:xfrm>
        </p:spPr>
        <p:txBody>
          <a:bodyPr>
            <a:normAutofit/>
          </a:bodyPr>
          <a:lstStyle/>
          <a:p>
            <a:r>
              <a:rPr lang="cs-CZ" dirty="0"/>
              <a:t>Fáze exekuční dražby – nemovitost</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2" name="Text Placeholder 16"/>
          <p:cNvSpPr txBox="1">
            <a:spLocks/>
          </p:cNvSpPr>
          <p:nvPr/>
        </p:nvSpPr>
        <p:spPr>
          <a:xfrm>
            <a:off x="935665" y="2192153"/>
            <a:ext cx="9069572" cy="4328492"/>
          </a:xfrm>
          <a:prstGeom prst="rect">
            <a:avLst/>
          </a:prstGeom>
        </p:spPr>
        <p:txBody>
          <a:bodyPr vert="horz" lIns="98001" tIns="49785" rIns="99569" bIns="49785" rtlCol="0">
            <a:no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en-GB" sz="1600" dirty="0">
              <a:solidFill>
                <a:schemeClr val="bg1"/>
              </a:solidFill>
            </a:endParaRPr>
          </a:p>
        </p:txBody>
      </p:sp>
      <p:sp>
        <p:nvSpPr>
          <p:cNvPr id="2" name="Obdélník 1"/>
          <p:cNvSpPr/>
          <p:nvPr/>
        </p:nvSpPr>
        <p:spPr>
          <a:xfrm>
            <a:off x="542259" y="1974559"/>
            <a:ext cx="9537405" cy="6077561"/>
          </a:xfrm>
          <a:prstGeom prst="rect">
            <a:avLst/>
          </a:prstGeom>
        </p:spPr>
        <p:txBody>
          <a:bodyPr wrap="square">
            <a:spAutoFit/>
          </a:bodyPr>
          <a:lstStyle/>
          <a:p>
            <a:pPr>
              <a:lnSpc>
                <a:spcPct val="107000"/>
              </a:lnSpc>
              <a:spcAft>
                <a:spcPts val="800"/>
              </a:spcAft>
            </a:pPr>
            <a:r>
              <a:rPr lang="cs-CZ"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Usnesení </a:t>
            </a:r>
            <a:r>
              <a:rPr lang="cs-CZ"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sp</a:t>
            </a:r>
            <a:r>
              <a:rPr lang="cs-CZ"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zn. </a:t>
            </a:r>
            <a:r>
              <a:rPr lang="cs-CZ"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21 </a:t>
            </a:r>
            <a:r>
              <a:rPr lang="cs-CZ"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Cdo</a:t>
            </a:r>
            <a:r>
              <a:rPr lang="cs-CZ"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559/2014</a:t>
            </a:r>
            <a:r>
              <a:rPr lang="cs-CZ"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(NS jasně popsal postup, který musí být dodržen při dražbě dle §76/2 EŘ –závěry NS převádíme na potřebu insolvenčního řízení):</a:t>
            </a:r>
          </a:p>
          <a:p>
            <a:pPr lvl="0"/>
            <a:r>
              <a:rPr lang="cs-CZ" sz="1500" dirty="0">
                <a:solidFill>
                  <a:schemeClr val="bg2"/>
                </a:solidFill>
              </a:rPr>
              <a:t>1) Exekutor </a:t>
            </a:r>
            <a:r>
              <a:rPr lang="cs-CZ" sz="1500" b="1" dirty="0">
                <a:solidFill>
                  <a:schemeClr val="bg2"/>
                </a:solidFill>
              </a:rPr>
              <a:t>zahájí dražbu oceněním</a:t>
            </a:r>
            <a:r>
              <a:rPr lang="cs-CZ" sz="1500" dirty="0">
                <a:solidFill>
                  <a:schemeClr val="bg2"/>
                </a:solidFill>
              </a:rPr>
              <a:t> a </a:t>
            </a:r>
            <a:r>
              <a:rPr lang="cs-CZ" sz="1500" b="1" dirty="0">
                <a:solidFill>
                  <a:schemeClr val="accent1"/>
                </a:solidFill>
              </a:rPr>
              <a:t>ohledáním nemovitosti</a:t>
            </a:r>
          </a:p>
          <a:p>
            <a:pPr lvl="0"/>
            <a:endParaRPr lang="cs-CZ" sz="1500" b="1" dirty="0">
              <a:solidFill>
                <a:schemeClr val="bg2"/>
              </a:solidFill>
            </a:endParaRPr>
          </a:p>
          <a:p>
            <a:pPr lvl="0"/>
            <a:r>
              <a:rPr lang="cs-CZ" sz="1500" b="1" dirty="0">
                <a:solidFill>
                  <a:schemeClr val="bg2"/>
                </a:solidFill>
              </a:rPr>
              <a:t>2) Vydá </a:t>
            </a:r>
            <a:r>
              <a:rPr lang="cs-CZ" sz="1500" b="1" dirty="0">
                <a:solidFill>
                  <a:schemeClr val="accent1"/>
                </a:solidFill>
              </a:rPr>
              <a:t>usnesení o ceně</a:t>
            </a:r>
            <a:r>
              <a:rPr lang="cs-CZ" sz="1500" dirty="0">
                <a:solidFill>
                  <a:schemeClr val="accent1"/>
                </a:solidFill>
              </a:rPr>
              <a:t> </a:t>
            </a:r>
            <a:r>
              <a:rPr lang="cs-CZ" sz="1500" dirty="0">
                <a:solidFill>
                  <a:schemeClr val="bg2"/>
                </a:solidFill>
              </a:rPr>
              <a:t>(§ 336a odst.1 až 3 OSŘ) – to doručí IS a osobám, o nichž je mu </a:t>
            </a:r>
            <a:r>
              <a:rPr lang="cs-CZ" sz="1500" b="1" dirty="0">
                <a:solidFill>
                  <a:schemeClr val="bg2"/>
                </a:solidFill>
              </a:rPr>
              <a:t>známo, že pro ně váznou na nemovitosti práva a závady s nemovitostí spojená</a:t>
            </a:r>
            <a:r>
              <a:rPr lang="cs-CZ" sz="1500" dirty="0">
                <a:solidFill>
                  <a:schemeClr val="bg2"/>
                </a:solidFill>
              </a:rPr>
              <a:t> (§ 336a odst. 3 OSŘ). </a:t>
            </a:r>
          </a:p>
          <a:p>
            <a:pPr marL="285750" indent="-285750">
              <a:buFontTx/>
              <a:buChar char="-"/>
            </a:pPr>
            <a:r>
              <a:rPr lang="cs-CZ" sz="1500" dirty="0">
                <a:solidFill>
                  <a:schemeClr val="bg2"/>
                </a:solidFill>
              </a:rPr>
              <a:t>Usnesení o ceně nemusí být, pokud na nemovitosti neváznou práva a závady, která zpeněžením majetkové podstaty nezanikají – </a:t>
            </a:r>
            <a:r>
              <a:rPr lang="cs-CZ" sz="1500" b="1" dirty="0">
                <a:solidFill>
                  <a:schemeClr val="bg2"/>
                </a:solidFill>
              </a:rPr>
              <a:t>služebnosti a reálná břemena </a:t>
            </a:r>
            <a:r>
              <a:rPr lang="cs-CZ" sz="1500" dirty="0">
                <a:solidFill>
                  <a:schemeClr val="bg2"/>
                </a:solidFill>
              </a:rPr>
              <a:t>(jinak musí usnesení o ceně být).</a:t>
            </a:r>
          </a:p>
          <a:p>
            <a:pPr marL="285750" indent="-285750">
              <a:buFontTx/>
              <a:buChar char="-"/>
            </a:pPr>
            <a:r>
              <a:rPr lang="cs-CZ" sz="1500" dirty="0">
                <a:solidFill>
                  <a:schemeClr val="bg2"/>
                </a:solidFill>
              </a:rPr>
              <a:t>Každý z účastníků řízení (IS, oprávnění z reálných břemen a služebností) mohou podat odvolání.</a:t>
            </a:r>
          </a:p>
          <a:p>
            <a:pPr marL="285750" indent="-285750">
              <a:buFontTx/>
              <a:buChar char="-"/>
            </a:pPr>
            <a:r>
              <a:rPr lang="cs-CZ" sz="1500" dirty="0">
                <a:solidFill>
                  <a:schemeClr val="bg2"/>
                </a:solidFill>
              </a:rPr>
              <a:t>Třetí osoby, jejichž práva k nemovité věci nebyla v rámci usnesení o ceně zohledněna, protože jim exekutor neumožnil je uplatnit, mohou rovněž podat proti usnesení o ceně odvolání.</a:t>
            </a:r>
          </a:p>
          <a:p>
            <a:endParaRPr lang="cs-CZ" sz="15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500" dirty="0">
                <a:solidFill>
                  <a:schemeClr val="bg2"/>
                </a:solidFill>
              </a:rPr>
              <a:t>3) Po právní moci usnesení o ceně exekutor usnesením nařídí dražbu – </a:t>
            </a:r>
            <a:r>
              <a:rPr lang="cs-CZ" sz="1500" b="1" dirty="0">
                <a:solidFill>
                  <a:schemeClr val="accent1"/>
                </a:solidFill>
              </a:rPr>
              <a:t>Usnesení o dražební vyhlášce </a:t>
            </a:r>
            <a:r>
              <a:rPr lang="cs-CZ" sz="1500" dirty="0">
                <a:solidFill>
                  <a:schemeClr val="bg2"/>
                </a:solidFill>
              </a:rPr>
              <a:t>musí obsahovat zákonné údaje se specifiky – např. výzva s odkazem na § 225 IZ k podání vylučovací žaloby nejpozději před zahájením dražby. Odvolat se nelze.</a:t>
            </a:r>
          </a:p>
          <a:p>
            <a:r>
              <a:rPr lang="cs-CZ" sz="1500" dirty="0">
                <a:solidFill>
                  <a:schemeClr val="bg2"/>
                </a:solidFill>
              </a:rPr>
              <a:t>4) Vlastní dražba nemovitosti – </a:t>
            </a:r>
            <a:r>
              <a:rPr lang="cs-CZ" sz="1500" b="1" dirty="0">
                <a:solidFill>
                  <a:schemeClr val="accent1"/>
                </a:solidFill>
              </a:rPr>
              <a:t>Usnesení o příklepu </a:t>
            </a:r>
            <a:r>
              <a:rPr lang="cs-CZ" sz="1500" dirty="0">
                <a:solidFill>
                  <a:schemeClr val="bg2"/>
                </a:solidFill>
              </a:rPr>
              <a:t>se doručuje </a:t>
            </a:r>
            <a:r>
              <a:rPr lang="cs-CZ" sz="1500" b="1" dirty="0">
                <a:solidFill>
                  <a:schemeClr val="bg2"/>
                </a:solidFill>
              </a:rPr>
              <a:t>pouze IS, vydražiteli a dražitelům, kteří po udělení příklepu vznesli námitky</a:t>
            </a:r>
            <a:r>
              <a:rPr lang="cs-CZ" sz="1500" dirty="0">
                <a:solidFill>
                  <a:schemeClr val="bg2"/>
                </a:solidFill>
              </a:rPr>
              <a:t>. Odvolání proti usnesení o příklepu mohou podat kromě nich také osoby, které mají k nemovitostem předkupní právo, věcné právo (s výjimkou práv zajišťujících pohledávky) nebo nájemní právo, kterým nebyla doručena dražební vyhláška, jestliže se z tohoto důvodu nezúčastnily dražby. </a:t>
            </a:r>
            <a:endParaRPr lang="cs-CZ" sz="15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6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600"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6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Footer Placeholder 7">
            <a:extLst>
              <a:ext uri="{FF2B5EF4-FFF2-40B4-BE49-F238E27FC236}">
                <a16:creationId xmlns="" xmlns:a16="http://schemas.microsoft.com/office/drawing/2014/main" id="{7CF52882-3516-463E-BBDC-DF0F0E1A33A7}"/>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187182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93636CF9-55EF-4476-B091-E4E9F79573D0}"/>
              </a:ext>
            </a:extLst>
          </p:cNvPr>
          <p:cNvSpPr/>
          <p:nvPr/>
        </p:nvSpPr>
        <p:spPr>
          <a:xfrm>
            <a:off x="173736" y="176448"/>
            <a:ext cx="10341864" cy="7195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 xmlns:a16="http://schemas.microsoft.com/office/drawing/2014/main" id="{66E88DA2-09A0-4515-AEDF-CC29BF7EE1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714" y="443534"/>
            <a:ext cx="1512000" cy="562991"/>
          </a:xfrm>
          <a:prstGeom prst="rect">
            <a:avLst/>
          </a:prstGeom>
        </p:spPr>
      </p:pic>
      <p:sp>
        <p:nvSpPr>
          <p:cNvPr id="20" name="TextBox 19">
            <a:extLst>
              <a:ext uri="{FF2B5EF4-FFF2-40B4-BE49-F238E27FC236}">
                <a16:creationId xmlns="" xmlns:a16="http://schemas.microsoft.com/office/drawing/2014/main" id="{6B5998BE-2BC0-48D1-B2A0-624BA4FB8387}"/>
              </a:ext>
            </a:extLst>
          </p:cNvPr>
          <p:cNvSpPr txBox="1"/>
          <p:nvPr/>
        </p:nvSpPr>
        <p:spPr>
          <a:xfrm>
            <a:off x="8167793" y="189149"/>
            <a:ext cx="220865" cy="1015663"/>
          </a:xfrm>
          <a:prstGeom prst="rect">
            <a:avLst/>
          </a:prstGeom>
          <a:noFill/>
        </p:spPr>
        <p:txBody>
          <a:bodyPr wrap="square" rtlCol="0">
            <a:spAutoFit/>
          </a:bodyPr>
          <a:lstStyle/>
          <a:p>
            <a:r>
              <a:rPr lang="cs-CZ" sz="6000" dirty="0">
                <a:solidFill>
                  <a:srgbClr val="231F20"/>
                </a:solidFill>
                <a:latin typeface="Batang" panose="02030600000101010101" pitchFamily="18" charset="-127"/>
                <a:ea typeface="Batang" panose="02030600000101010101" pitchFamily="18" charset="-127"/>
                <a:cs typeface="Adobe Devanagari" panose="02040503050201020203" pitchFamily="18" charset="0"/>
              </a:rPr>
              <a:t>/</a:t>
            </a:r>
            <a:endParaRPr lang="en-US" sz="4400" dirty="0">
              <a:solidFill>
                <a:srgbClr val="231F20"/>
              </a:solidFill>
              <a:latin typeface="Batang" panose="02030600000101010101" pitchFamily="18" charset="-127"/>
              <a:ea typeface="Batang" panose="02030600000101010101" pitchFamily="18" charset="-127"/>
              <a:cs typeface="Adobe Devanagari" panose="02040503050201020203" pitchFamily="18" charset="0"/>
            </a:endParaRPr>
          </a:p>
        </p:txBody>
      </p:sp>
      <p:pic>
        <p:nvPicPr>
          <p:cNvPr id="21" name="Picture 20">
            <a:extLst>
              <a:ext uri="{FF2B5EF4-FFF2-40B4-BE49-F238E27FC236}">
                <a16:creationId xmlns="" xmlns:a16="http://schemas.microsoft.com/office/drawing/2014/main" id="{EDBADACF-2439-46EC-978B-576D5A5A0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382" y="379685"/>
            <a:ext cx="635867" cy="696770"/>
          </a:xfrm>
          <a:prstGeom prst="rect">
            <a:avLst/>
          </a:prstGeom>
        </p:spPr>
      </p:pic>
      <p:sp>
        <p:nvSpPr>
          <p:cNvPr id="4" name="Title 3"/>
          <p:cNvSpPr>
            <a:spLocks noGrp="1"/>
          </p:cNvSpPr>
          <p:nvPr>
            <p:ph type="title"/>
          </p:nvPr>
        </p:nvSpPr>
        <p:spPr/>
        <p:txBody>
          <a:bodyPr>
            <a:normAutofit/>
          </a:bodyPr>
          <a:lstStyle/>
          <a:p>
            <a:r>
              <a:rPr lang="cs-CZ" dirty="0"/>
              <a:t>Výběrové řízení</a:t>
            </a:r>
            <a:endParaRPr lang="en-GB" dirty="0"/>
          </a:p>
        </p:txBody>
      </p:sp>
      <p:sp>
        <p:nvSpPr>
          <p:cNvPr id="8" name="Footer Placeholder 7"/>
          <p:cNvSpPr>
            <a:spLocks noGrp="1"/>
          </p:cNvSpPr>
          <p:nvPr>
            <p:ph type="ftr" sz="quarter" idx="11"/>
          </p:nvPr>
        </p:nvSpPr>
        <p:spPr/>
        <p:txBody>
          <a:bodyPr/>
          <a:lstStyle/>
          <a:p>
            <a:r>
              <a:rPr lang="cs-CZ" dirty="0"/>
              <a:t>Výběrová řízení</a:t>
            </a:r>
            <a:r>
              <a:rPr lang="en-GB" dirty="0"/>
              <a:t> </a:t>
            </a:r>
            <a:r>
              <a:rPr lang="cs-CZ" dirty="0"/>
              <a:t>při zpeněžení majetku v insolvenci</a:t>
            </a:r>
            <a:endParaRPr lang="en-GB" dirty="0"/>
          </a:p>
        </p:txBody>
      </p:sp>
      <p:sp>
        <p:nvSpPr>
          <p:cNvPr id="10" name="Text Placeholder 16"/>
          <p:cNvSpPr txBox="1">
            <a:spLocks/>
          </p:cNvSpPr>
          <p:nvPr/>
        </p:nvSpPr>
        <p:spPr>
          <a:xfrm>
            <a:off x="4084513" y="3751198"/>
            <a:ext cx="6400078" cy="790658"/>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1400" dirty="0">
                <a:solidFill>
                  <a:schemeClr val="bg1"/>
                </a:solidFill>
              </a:rPr>
              <a:t>Je formalizovaný postup, při kterém je finální kupující vybrán na základě předložené závazné nabídky, která je specifikovaná na základě podkladů poskytnutých prodávajícím.</a:t>
            </a:r>
          </a:p>
          <a:p>
            <a:pPr marL="300781" lvl="1"/>
            <a:endParaRPr lang="cs-CZ" sz="1400" dirty="0"/>
          </a:p>
          <a:p>
            <a:endParaRPr lang="en-GB" dirty="0">
              <a:solidFill>
                <a:schemeClr val="bg1"/>
              </a:solidFill>
            </a:endParaRPr>
          </a:p>
        </p:txBody>
      </p:sp>
      <p:grpSp>
        <p:nvGrpSpPr>
          <p:cNvPr id="12" name="Group 1935"/>
          <p:cNvGrpSpPr/>
          <p:nvPr/>
        </p:nvGrpSpPr>
        <p:grpSpPr>
          <a:xfrm>
            <a:off x="3691713" y="3750033"/>
            <a:ext cx="300869" cy="300869"/>
            <a:chOff x="0" y="0"/>
            <a:chExt cx="767928" cy="767928"/>
          </a:xfrm>
        </p:grpSpPr>
        <p:sp>
          <p:nvSpPr>
            <p:cNvPr id="14" name="Shape 193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8100" tIns="38100" rIns="38100" bIns="38100"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15" name="Shape 193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tx1">
                <a:lumMod val="75000"/>
                <a:lumOff val="25000"/>
              </a:schemeClr>
            </a:solidFill>
            <a:ln w="12700" cap="flat">
              <a:noFill/>
              <a:miter lim="400000"/>
            </a:ln>
            <a:effectLst/>
          </p:spPr>
          <p:txBody>
            <a:bodyPr wrap="square" lIns="32742" tIns="32742" rIns="32742" bIns="32742"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19" name="Text Placeholder 16"/>
          <p:cNvSpPr txBox="1">
            <a:spLocks/>
          </p:cNvSpPr>
          <p:nvPr/>
        </p:nvSpPr>
        <p:spPr>
          <a:xfrm>
            <a:off x="4084513" y="5007847"/>
            <a:ext cx="6400078" cy="790658"/>
          </a:xfrm>
          <a:prstGeom prst="rect">
            <a:avLst/>
          </a:prstGeom>
        </p:spPr>
        <p:txBody>
          <a:bodyPr vert="horz" lIns="98001" tIns="49785" rIns="99569" bIns="49785" rtlCol="0">
            <a:normAutofit/>
          </a:bodyPr>
          <a:lstStyle>
            <a:lvl1pPr marL="0" indent="0" algn="l" defTabSz="995690" rtl="0" eaLnBrk="1" latinLnBrk="0" hangingPunct="1">
              <a:lnSpc>
                <a:spcPct val="90000"/>
              </a:lnSpc>
              <a:spcBef>
                <a:spcPts val="1307"/>
              </a:spcBef>
              <a:buFont typeface="Arial" panose="020B0604020202020204" pitchFamily="34" charset="0"/>
              <a:buNone/>
              <a:defRPr sz="2200" kern="1200">
                <a:solidFill>
                  <a:schemeClr val="accent1"/>
                </a:solidFill>
                <a:latin typeface="+mn-lt"/>
                <a:ea typeface="+mn-ea"/>
                <a:cs typeface="+mn-cs"/>
              </a:defRPr>
            </a:lvl1pPr>
            <a:lvl2pPr marL="497845" indent="0" algn="l" defTabSz="995690" rtl="0" eaLnBrk="1" latinLnBrk="0" hangingPunct="1">
              <a:lnSpc>
                <a:spcPct val="90000"/>
              </a:lnSpc>
              <a:spcBef>
                <a:spcPts val="1307"/>
              </a:spcBef>
              <a:buFont typeface="Arial" panose="020B0604020202020204" pitchFamily="34" charset="0"/>
              <a:buNone/>
              <a:defRPr sz="1300" kern="1200">
                <a:solidFill>
                  <a:schemeClr val="bg1"/>
                </a:solidFill>
                <a:latin typeface="+mn-lt"/>
                <a:ea typeface="+mn-ea"/>
                <a:cs typeface="+mn-cs"/>
              </a:defRPr>
            </a:lvl2pPr>
            <a:lvl3pPr marL="995690" indent="0" algn="l" defTabSz="995690" rtl="0" eaLnBrk="1" latinLnBrk="0" hangingPunct="1">
              <a:lnSpc>
                <a:spcPct val="90000"/>
              </a:lnSpc>
              <a:spcBef>
                <a:spcPts val="1307"/>
              </a:spcBef>
              <a:buFont typeface="Arial" panose="020B0604020202020204" pitchFamily="34" charset="0"/>
              <a:buNone/>
              <a:defRPr sz="1200" kern="1200">
                <a:solidFill>
                  <a:schemeClr val="bg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1200" kern="1200">
                <a:solidFill>
                  <a:srgbClr val="FF0000"/>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cs-CZ" sz="1400" dirty="0">
                <a:solidFill>
                  <a:schemeClr val="bg1"/>
                </a:solidFill>
              </a:rPr>
              <a:t>Má mnoho variant a umožňuje prodávajícímu pružně reagovat na nové poznatky v průběhu procesu nebo na aktuální situaci na trhu. Pravidla, harmonogram a strukturu si stanovuje prodávající. </a:t>
            </a:r>
          </a:p>
          <a:p>
            <a:pPr marL="300781" lvl="1"/>
            <a:endParaRPr lang="cs-CZ" sz="1400" dirty="0"/>
          </a:p>
          <a:p>
            <a:endParaRPr lang="en-GB" dirty="0">
              <a:solidFill>
                <a:schemeClr val="bg1"/>
              </a:solidFill>
            </a:endParaRPr>
          </a:p>
        </p:txBody>
      </p:sp>
      <p:grpSp>
        <p:nvGrpSpPr>
          <p:cNvPr id="35" name="Group 1935"/>
          <p:cNvGrpSpPr/>
          <p:nvPr/>
        </p:nvGrpSpPr>
        <p:grpSpPr>
          <a:xfrm>
            <a:off x="3691713" y="5007847"/>
            <a:ext cx="300869" cy="300869"/>
            <a:chOff x="0" y="0"/>
            <a:chExt cx="767928" cy="767928"/>
          </a:xfrm>
        </p:grpSpPr>
        <p:sp>
          <p:nvSpPr>
            <p:cNvPr id="36" name="Shape 193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8100" tIns="38100" rIns="38100" bIns="38100"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37" name="Shape 193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chemeClr val="tx1">
                <a:lumMod val="75000"/>
                <a:lumOff val="25000"/>
              </a:schemeClr>
            </a:solidFill>
            <a:ln w="12700" cap="flat">
              <a:noFill/>
              <a:miter lim="400000"/>
            </a:ln>
            <a:effectLst/>
          </p:spPr>
          <p:txBody>
            <a:bodyPr wrap="square" lIns="32742" tIns="32742" rIns="32742" bIns="32742" numCol="1" anchor="ctr">
              <a:noAutofit/>
            </a:body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sp>
        <p:nvSpPr>
          <p:cNvPr id="17" name="Shape 4375"/>
          <p:cNvSpPr/>
          <p:nvPr/>
        </p:nvSpPr>
        <p:spPr>
          <a:xfrm>
            <a:off x="1085709" y="4274575"/>
            <a:ext cx="1104895" cy="712023"/>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accen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3" name="Footer Placeholder 7">
            <a:extLst>
              <a:ext uri="{FF2B5EF4-FFF2-40B4-BE49-F238E27FC236}">
                <a16:creationId xmlns="" xmlns:a16="http://schemas.microsoft.com/office/drawing/2014/main" id="{39B743A5-20EF-4C87-B5D5-B88528CC34C5}"/>
              </a:ext>
            </a:extLst>
          </p:cNvPr>
          <p:cNvSpPr txBox="1">
            <a:spLocks/>
          </p:cNvSpPr>
          <p:nvPr/>
        </p:nvSpPr>
        <p:spPr>
          <a:xfrm>
            <a:off x="3542189" y="7108755"/>
            <a:ext cx="3609023" cy="402567"/>
          </a:xfrm>
          <a:prstGeom prst="rect">
            <a:avLst/>
          </a:prstGeom>
        </p:spPr>
        <p:txBody>
          <a:bodyPr vert="horz" lIns="91440" tIns="45720" rIns="91440" bIns="45720" rtlCol="0" anchor="ctr"/>
          <a:lstStyle>
            <a:defPPr>
              <a:defRPr lang="en-US"/>
            </a:defPPr>
            <a:lvl1pPr marL="0" algn="ctr" defTabSz="914400" rtl="0" eaLnBrk="1" latinLnBrk="0" hangingPunct="1">
              <a:defRPr sz="105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solidFill>
                  <a:schemeClr val="bg2"/>
                </a:solidFill>
              </a:rPr>
              <a:t>Efektivní zpeněžování aktiv v insolvenci</a:t>
            </a:r>
            <a:endParaRPr lang="en-GB">
              <a:solidFill>
                <a:schemeClr val="bg2"/>
              </a:solidFill>
            </a:endParaRPr>
          </a:p>
          <a:p>
            <a:endParaRPr lang="en-GB" dirty="0"/>
          </a:p>
        </p:txBody>
      </p:sp>
    </p:spTree>
    <p:extLst>
      <p:ext uri="{BB962C8B-B14F-4D97-AF65-F5344CB8AC3E}">
        <p14:creationId xmlns:p14="http://schemas.microsoft.com/office/powerpoint/2010/main" val="3552864154"/>
      </p:ext>
    </p:extLst>
  </p:cSld>
  <p:clrMapOvr>
    <a:masterClrMapping/>
  </p:clrMapOvr>
</p:sld>
</file>

<file path=ppt/theme/theme1.xml><?xml version="1.0" encoding="utf-8"?>
<a:theme xmlns:a="http://schemas.openxmlformats.org/drawingml/2006/main" name="Knight Frank">
  <a:themeElements>
    <a:clrScheme name="Knight Frank">
      <a:dk1>
        <a:srgbClr val="000000"/>
      </a:dk1>
      <a:lt1>
        <a:sysClr val="window" lastClr="FFFFFF"/>
      </a:lt1>
      <a:dk2>
        <a:srgbClr val="203731"/>
      </a:dk2>
      <a:lt2>
        <a:srgbClr val="D0103A"/>
      </a:lt2>
      <a:accent1>
        <a:srgbClr val="2A6EBB"/>
      </a:accent1>
      <a:accent2>
        <a:srgbClr val="00C0B5"/>
      </a:accent2>
      <a:accent3>
        <a:srgbClr val="69923A"/>
      </a:accent3>
      <a:accent4>
        <a:srgbClr val="CE8E00"/>
      </a:accent4>
      <a:accent5>
        <a:srgbClr val="7C109A"/>
      </a:accent5>
      <a:accent6>
        <a:srgbClr val="AEA79F"/>
      </a:accent6>
      <a:hlink>
        <a:srgbClr val="0000FF"/>
      </a:hlink>
      <a:folHlink>
        <a:srgbClr val="800080"/>
      </a:folHlink>
    </a:clrScheme>
    <a:fontScheme name="Knight Fr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Knight Frank</Template>
  <TotalTime>3</TotalTime>
  <Words>3302</Words>
  <Application>Microsoft Office PowerPoint</Application>
  <PresentationFormat>Vlastní</PresentationFormat>
  <Paragraphs>473</Paragraphs>
  <Slides>35</Slides>
  <Notes>6</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35</vt:i4>
      </vt:variant>
    </vt:vector>
  </HeadingPairs>
  <TitlesOfParts>
    <vt:vector size="46" baseType="lpstr">
      <vt:lpstr>Adobe Devanagari</vt:lpstr>
      <vt:lpstr>Arial</vt:lpstr>
      <vt:lpstr>Batang</vt:lpstr>
      <vt:lpstr>Calibri</vt:lpstr>
      <vt:lpstr>GillSans</vt:lpstr>
      <vt:lpstr>Helvetica Light</vt:lpstr>
      <vt:lpstr>KF Display</vt:lpstr>
      <vt:lpstr>Segoe UI</vt:lpstr>
      <vt:lpstr>Sinkin Sans 400 Regular</vt:lpstr>
      <vt:lpstr>Times New Roman</vt:lpstr>
      <vt:lpstr>Knight Frank</vt:lpstr>
      <vt:lpstr>Efektivní zpeněžování aktiv v insolvenci</vt:lpstr>
      <vt:lpstr>Prezentace aplikace PowerPoint</vt:lpstr>
      <vt:lpstr>Úvod</vt:lpstr>
      <vt:lpstr>Veřejná dražba</vt:lpstr>
      <vt:lpstr>Základní charakteristika dražby</vt:lpstr>
      <vt:lpstr>Exekuční dražba</vt:lpstr>
      <vt:lpstr>Základní charakteristika exekuční dražby</vt:lpstr>
      <vt:lpstr>Fáze exekuční dražby – nemovitost</vt:lpstr>
      <vt:lpstr>Výběrové řízení</vt:lpstr>
      <vt:lpstr>Výběrové řízení</vt:lpstr>
      <vt:lpstr>Základní charakteristika VŘ</vt:lpstr>
      <vt:lpstr>Daň z přidané hodnoty (DPH)</vt:lpstr>
      <vt:lpstr>Daň z přidané hodnoty (DPH)</vt:lpstr>
      <vt:lpstr>Porovnání způsobů zpeněžení </vt:lpstr>
      <vt:lpstr>Flexibilita prodejce</vt:lpstr>
      <vt:lpstr>Náklady při neúspěšném prodeji</vt:lpstr>
      <vt:lpstr>Náklady při neúspěšném prodeji</vt:lpstr>
      <vt:lpstr>Náklady při neúspěšném prodeji</vt:lpstr>
      <vt:lpstr>Náklady při neúspěšném prodeji</vt:lpstr>
      <vt:lpstr>Ukázková situace – porovnání výtěžku pro věřitele</vt:lpstr>
      <vt:lpstr>Prezentace aplikace PowerPoint</vt:lpstr>
      <vt:lpstr>Závaznost nabídek účastníků</vt:lpstr>
      <vt:lpstr>Odpovědnost prodávajícího za vady</vt:lpstr>
      <vt:lpstr>Rizika zpochybnění prodeje</vt:lpstr>
      <vt:lpstr>Obchodní odlišnosti</vt:lpstr>
      <vt:lpstr>Prezentace aplikace PowerPoint</vt:lpstr>
      <vt:lpstr>Výběrové řízení (tendr)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Zkušenosti Knight Frank</vt:lpstr>
      <vt:lpstr>Prezentace aplikace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Gould</dc:creator>
  <cp:lastModifiedBy>Schönfeld Jaroslav</cp:lastModifiedBy>
  <cp:revision>290</cp:revision>
  <dcterms:created xsi:type="dcterms:W3CDTF">2015-11-30T09:26:32Z</dcterms:created>
  <dcterms:modified xsi:type="dcterms:W3CDTF">2019-05-22T07:34:57Z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a104e-2916-42dc-a2f6-6210338509ed_Enabled">
    <vt:lpwstr>True</vt:lpwstr>
  </property>
  <property fmtid="{D5CDD505-2E9C-101B-9397-08002B2CF9AE}" pid="3" name="MSIP_Label_2b3a104e-2916-42dc-a2f6-6210338509ed_SiteId">
    <vt:lpwstr>e70aafb3-2e89-46a5-ba50-66803e8a4411</vt:lpwstr>
  </property>
  <property fmtid="{D5CDD505-2E9C-101B-9397-08002B2CF9AE}" pid="4" name="MSIP_Label_2b3a104e-2916-42dc-a2f6-6210338509ed_Owner">
    <vt:lpwstr>cen10625@csin.cz</vt:lpwstr>
  </property>
  <property fmtid="{D5CDD505-2E9C-101B-9397-08002B2CF9AE}" pid="5" name="MSIP_Label_2b3a104e-2916-42dc-a2f6-6210338509ed_SetDate">
    <vt:lpwstr>2019-05-22T07:34:17.7838214Z</vt:lpwstr>
  </property>
  <property fmtid="{D5CDD505-2E9C-101B-9397-08002B2CF9AE}" pid="6" name="MSIP_Label_2b3a104e-2916-42dc-a2f6-6210338509ed_Name">
    <vt:lpwstr>CS Internal</vt:lpwstr>
  </property>
  <property fmtid="{D5CDD505-2E9C-101B-9397-08002B2CF9AE}" pid="7" name="MSIP_Label_2b3a104e-2916-42dc-a2f6-6210338509ed_Application">
    <vt:lpwstr>Microsoft Azure Information Protection</vt:lpwstr>
  </property>
  <property fmtid="{D5CDD505-2E9C-101B-9397-08002B2CF9AE}" pid="8" name="MSIP_Label_2b3a104e-2916-42dc-a2f6-6210338509ed_Extended_MSFT_Method">
    <vt:lpwstr>Automatic</vt:lpwstr>
  </property>
  <property fmtid="{D5CDD505-2E9C-101B-9397-08002B2CF9AE}" pid="9" name="Sensitivity">
    <vt:lpwstr>CS Internal</vt:lpwstr>
  </property>
</Properties>
</file>