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B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6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22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02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66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3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20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49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25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81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1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04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145E-3325-4D0F-858B-B82D6F37C044}" type="datetimeFigureOut">
              <a:rPr lang="cs-CZ" smtClean="0"/>
              <a:t>22.05.2019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CE3B-C1DD-47A4-ABDC-41301BF27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24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view/PD30jdRFCuDzfirY3I7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730" y="2056591"/>
            <a:ext cx="102225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000" b="1" i="1" dirty="0" smtClean="0">
                <a:solidFill>
                  <a:srgbClr val="0CBB0B"/>
                </a:solidFill>
                <a:latin typeface="Century Gothic" panose="020B0502020202020204" pitchFamily="34" charset="0"/>
              </a:rPr>
              <a:t>Mgr. David Smejkal</a:t>
            </a:r>
          </a:p>
          <a:p>
            <a:pPr algn="ctr"/>
            <a:endParaRPr lang="cs-CZ" sz="3000" b="1" i="1" dirty="0">
              <a:solidFill>
                <a:srgbClr val="0CBB0B"/>
              </a:solidFill>
              <a:latin typeface="Century Gothic" panose="020B0502020202020204" pitchFamily="34" charset="0"/>
            </a:endParaRPr>
          </a:p>
          <a:p>
            <a:pPr algn="ctr"/>
            <a:endParaRPr lang="cs-CZ" sz="3000" b="1" i="1" dirty="0" smtClean="0">
              <a:solidFill>
                <a:srgbClr val="0CBB0B"/>
              </a:solidFill>
              <a:latin typeface="Century Gothic" panose="020B0502020202020204" pitchFamily="34" charset="0"/>
            </a:endParaRPr>
          </a:p>
          <a:p>
            <a:pPr algn="ctr"/>
            <a:endParaRPr lang="cs-CZ" sz="3000" b="1" i="1" dirty="0">
              <a:solidFill>
                <a:srgbClr val="0CBB0B"/>
              </a:solidFill>
              <a:latin typeface="Century Gothic" panose="020B0502020202020204" pitchFamily="34" charset="0"/>
            </a:endParaRPr>
          </a:p>
          <a:p>
            <a:pPr algn="ctr"/>
            <a:endParaRPr lang="en-US" sz="3000" b="1" i="1" dirty="0">
              <a:solidFill>
                <a:srgbClr val="0CBB0B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88369" y="3401571"/>
            <a:ext cx="54503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https://prezi.com/view/PD30jdRFCuDzfirY3I7r/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0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Handl</dc:creator>
  <cp:lastModifiedBy>Schönfeld Jaroslav</cp:lastModifiedBy>
  <cp:revision>9</cp:revision>
  <dcterms:created xsi:type="dcterms:W3CDTF">2019-05-15T08:40:12Z</dcterms:created>
  <dcterms:modified xsi:type="dcterms:W3CDTF">2019-05-22T12:04:24Z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a104e-2916-42dc-a2f6-6210338509ed_Enabled">
    <vt:lpwstr>True</vt:lpwstr>
  </property>
  <property fmtid="{D5CDD505-2E9C-101B-9397-08002B2CF9AE}" pid="3" name="MSIP_Label_2b3a104e-2916-42dc-a2f6-6210338509ed_SiteId">
    <vt:lpwstr>e70aafb3-2e89-46a5-ba50-66803e8a4411</vt:lpwstr>
  </property>
  <property fmtid="{D5CDD505-2E9C-101B-9397-08002B2CF9AE}" pid="4" name="MSIP_Label_2b3a104e-2916-42dc-a2f6-6210338509ed_Owner">
    <vt:lpwstr>cen10625@csin.cz</vt:lpwstr>
  </property>
  <property fmtid="{D5CDD505-2E9C-101B-9397-08002B2CF9AE}" pid="5" name="MSIP_Label_2b3a104e-2916-42dc-a2f6-6210338509ed_SetDate">
    <vt:lpwstr>2019-05-22T08:50:28.8845390Z</vt:lpwstr>
  </property>
  <property fmtid="{D5CDD505-2E9C-101B-9397-08002B2CF9AE}" pid="6" name="MSIP_Label_2b3a104e-2916-42dc-a2f6-6210338509ed_Name">
    <vt:lpwstr>CS Internal</vt:lpwstr>
  </property>
  <property fmtid="{D5CDD505-2E9C-101B-9397-08002B2CF9AE}" pid="7" name="MSIP_Label_2b3a104e-2916-42dc-a2f6-6210338509ed_Application">
    <vt:lpwstr>Microsoft Azure Information Protection</vt:lpwstr>
  </property>
  <property fmtid="{D5CDD505-2E9C-101B-9397-08002B2CF9AE}" pid="8" name="MSIP_Label_2b3a104e-2916-42dc-a2f6-6210338509ed_Extended_MSFT_Method">
    <vt:lpwstr>Automatic</vt:lpwstr>
  </property>
  <property fmtid="{D5CDD505-2E9C-101B-9397-08002B2CF9AE}" pid="9" name="Sensitivity">
    <vt:lpwstr>CS Internal</vt:lpwstr>
  </property>
</Properties>
</file>